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144000" type="screen4x3"/>
  <p:notesSz cx="6797675" cy="9928225"/>
  <p:defaultTextStyle>
    <a:defPPr>
      <a:defRPr lang="fr-FR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ET Gregory" initials="RG" lastIdx="2" clrIdx="0">
    <p:extLst>
      <p:ext uri="{19B8F6BF-5375-455C-9EA6-DF929625EA0E}">
        <p15:presenceInfo xmlns:p15="http://schemas.microsoft.com/office/powerpoint/2012/main" userId="S-1-5-21-746137067-1532298954-725345543-499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88A8"/>
    <a:srgbClr val="33CC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0103-203B-40F2-A92E-AA6F383F9FB8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A3641-DB6C-486C-B163-CD1C7B425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191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C901C-B3B2-40E3-B48C-54257E4B594E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1223-CE06-47A2-9852-D9F04D358A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01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F1223-CE06-47A2-9852-D9F04D358A0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68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88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9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62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59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04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1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3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08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22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88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38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B1B68-EA3E-4441-8738-21E69FEB42EB}" type="datetimeFigureOut">
              <a:rPr lang="fr-FR" smtClean="0"/>
              <a:t>20/02/2019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79068-8AD9-453D-A43E-9C8B78CB8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27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00515" y="4432872"/>
            <a:ext cx="6527826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1200" dirty="0" smtClean="0">
                <a:effectLst/>
                <a:latin typeface="Century Gothic" panose="020B0502020202020204" pitchFamily="34" charset="0"/>
                <a:ea typeface="Calibri"/>
              </a:rPr>
              <a:t>SkinCeuticals, la référence N°1 des Antioxydants et des </a:t>
            </a:r>
            <a:r>
              <a:rPr lang="fr-FR" sz="1200" dirty="0" err="1">
                <a:latin typeface="Century Gothic" panose="020B0502020202020204" pitchFamily="34" charset="0"/>
                <a:ea typeface="Calibri"/>
              </a:rPr>
              <a:t>C</a:t>
            </a:r>
            <a:r>
              <a:rPr lang="fr-FR" sz="1200" dirty="0" err="1" smtClean="0">
                <a:effectLst/>
                <a:latin typeface="Century Gothic" panose="020B0502020202020204" pitchFamily="34" charset="0"/>
                <a:ea typeface="Calibri"/>
              </a:rPr>
              <a:t>osméceutiques</a:t>
            </a:r>
            <a:r>
              <a:rPr lang="fr-FR" sz="1200" dirty="0" smtClean="0">
                <a:effectLst/>
                <a:latin typeface="Century Gothic" panose="020B0502020202020204" pitchFamily="34" charset="0"/>
                <a:ea typeface="Calibri"/>
              </a:rPr>
              <a:t>, </a:t>
            </a:r>
            <a:r>
              <a:rPr lang="fr-FR" sz="1200" dirty="0">
                <a:latin typeface="Century Gothic" panose="020B0502020202020204" pitchFamily="34" charset="0"/>
                <a:ea typeface="Calibri"/>
              </a:rPr>
              <a:t>propose des soins 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visage </a:t>
            </a:r>
            <a:r>
              <a:rPr lang="fr-FR" sz="1200" dirty="0">
                <a:latin typeface="Century Gothic" panose="020B0502020202020204" pitchFamily="34" charset="0"/>
              </a:rPr>
              <a:t>de 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haute efficacité médicale </a:t>
            </a:r>
            <a:r>
              <a:rPr lang="fr-FR" sz="1200" dirty="0" smtClean="0">
                <a:effectLst/>
                <a:latin typeface="Century Gothic" panose="020B0502020202020204" pitchFamily="34" charset="0"/>
                <a:ea typeface="Calibri"/>
              </a:rPr>
              <a:t>à la frontière entre la cosmétique et les produits pharmaceutiques. </a:t>
            </a:r>
            <a:endParaRPr lang="fr-FR" sz="1200" dirty="0">
              <a:latin typeface="Century Gothic" panose="020B0502020202020204" pitchFamily="34" charset="0"/>
              <a:ea typeface="Calibri"/>
            </a:endParaRPr>
          </a:p>
          <a:p>
            <a:pPr algn="just"/>
            <a:endParaRPr lang="fr-FR" sz="400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7384" y="8571215"/>
            <a:ext cx="6885384" cy="60929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7" tIns="32138" rIns="64277" bIns="32138" anchor="ctr"/>
          <a:lstStyle/>
          <a:p>
            <a:pPr algn="ctr">
              <a:defRPr/>
            </a:pPr>
            <a:endParaRPr lang="fr-FR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745" y="8678028"/>
            <a:ext cx="2535607" cy="3956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1877" y="5140758"/>
            <a:ext cx="6552728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philosophie </a:t>
            </a:r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SkinCeuticals repose sur 3 principes : </a:t>
            </a:r>
            <a:endParaRPr lang="fr-FR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lvl="0" algn="just"/>
            <a:endParaRPr lang="fr-FR" sz="400" dirty="0">
              <a:solidFill>
                <a:srgbClr val="00AFEF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PRÉVENIR </a:t>
            </a:r>
            <a:r>
              <a:rPr lang="fr-F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les signes du vieillissement prématuré en neutralisant les radicaux libres qui causent l'oxydation, entraînant des dommages cutanés avec des </a:t>
            </a:r>
            <a:r>
              <a:rPr lang="fr-FR" sz="1200" u="sng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antioxydants</a:t>
            </a:r>
            <a:r>
              <a:rPr lang="fr-F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CORRIGER </a:t>
            </a:r>
            <a:r>
              <a:rPr lang="fr-F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les signes visibles de l'âge pour redonner une apparence jeune et un teint lumineux grâce à l’association d’actifs purs </a:t>
            </a:r>
            <a:r>
              <a:rPr lang="fr-FR" sz="1200" u="sng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hautement concentrés</a:t>
            </a:r>
            <a:r>
              <a:rPr lang="fr-F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fr-FR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PROTÉGER</a:t>
            </a:r>
            <a:r>
              <a:rPr lang="fr-FR" sz="1200" dirty="0" smtClean="0">
                <a:solidFill>
                  <a:srgbClr val="00AFEF"/>
                </a:solidFill>
                <a:latin typeface="Century Gothic" panose="020B0502020202020204" pitchFamily="34" charset="0"/>
              </a:rPr>
              <a:t> </a:t>
            </a:r>
            <a:r>
              <a:rPr lang="fr-F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la peau saine des effets néfastes des UV en utilisant des </a:t>
            </a:r>
            <a:r>
              <a:rPr lang="fr-FR" sz="1200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filtres </a:t>
            </a:r>
            <a:r>
              <a:rPr lang="fr-FR" sz="1200" u="sng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solaires</a:t>
            </a:r>
            <a:r>
              <a:rPr lang="fr-FR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à usage quotidien.</a:t>
            </a:r>
            <a:endParaRPr lang="fr-FR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0" t="24189" r="33125" b="34595"/>
          <a:stretch/>
        </p:blipFill>
        <p:spPr bwMode="auto">
          <a:xfrm>
            <a:off x="116632" y="2109967"/>
            <a:ext cx="4977680" cy="2152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00515" y="6816132"/>
            <a:ext cx="66763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marque </a:t>
            </a:r>
            <a:r>
              <a:rPr lang="fr-FR" sz="1200" dirty="0" err="1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SkinCeuticals</a:t>
            </a:r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et son ancrage médical esthétique: </a:t>
            </a:r>
            <a:endParaRPr lang="fr-FR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Chez </a:t>
            </a:r>
            <a:r>
              <a:rPr lang="fr-FR" sz="1200" dirty="0" err="1" smtClean="0">
                <a:latin typeface="Century Gothic" panose="020B0502020202020204" pitchFamily="34" charset="0"/>
                <a:ea typeface="Calibri"/>
              </a:rPr>
              <a:t>SkinCeuticals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, nous croyons que la médecine esthétique représente la meilleure solution pour prévenir et corriger le vieillissement cutané.</a:t>
            </a:r>
          </a:p>
          <a:p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Les dermatologues, médecins et chirurgiens esthétiques utilisent les </a:t>
            </a:r>
            <a:r>
              <a:rPr lang="fr-FR" sz="1200" dirty="0" err="1" smtClean="0">
                <a:latin typeface="Century Gothic" panose="020B0502020202020204" pitchFamily="34" charset="0"/>
                <a:ea typeface="Calibri"/>
              </a:rPr>
              <a:t>cosméceutiques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 </a:t>
            </a:r>
            <a:r>
              <a:rPr lang="fr-FR" sz="1200" dirty="0" err="1" smtClean="0">
                <a:latin typeface="Century Gothic" panose="020B0502020202020204" pitchFamily="34" charset="0"/>
                <a:ea typeface="Calibri"/>
              </a:rPr>
              <a:t>SkinCeuticals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 en pré- et post-actes et les recommandent à leurs patients pour préserver la jeunesse de leur peau.</a:t>
            </a:r>
            <a:endParaRPr lang="fr-FR" sz="1200" dirty="0">
              <a:latin typeface="Century Gothic" panose="020B0502020202020204" pitchFamily="34" charset="0"/>
              <a:ea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515" y="539552"/>
            <a:ext cx="63956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SkinCeuticals : </a:t>
            </a:r>
            <a:endParaRPr lang="fr-FR" sz="12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Notre mission est d’améliorer la santé de la peau. Notre promesse unique: développer des soins de pointe aux résultats cliniquement prouvés.</a:t>
            </a:r>
          </a:p>
          <a:p>
            <a:endParaRPr lang="fr-FR" sz="1200" dirty="0" smtClean="0">
              <a:latin typeface="Century Gothic" panose="020B0502020202020204" pitchFamily="34" charset="0"/>
              <a:ea typeface="Calibri"/>
            </a:endParaRPr>
          </a:p>
          <a:p>
            <a:r>
              <a:rPr lang="fr-FR" sz="1200" dirty="0">
                <a:latin typeface="Century Gothic" panose="020B0502020202020204" pitchFamily="34" charset="0"/>
                <a:ea typeface="Calibri"/>
              </a:rPr>
              <a:t>C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onçus et fabriqués aux USA, nos soins </a:t>
            </a:r>
            <a:r>
              <a:rPr lang="fr-FR" sz="1200" dirty="0" err="1" smtClean="0">
                <a:latin typeface="Century Gothic" panose="020B0502020202020204" pitchFamily="34" charset="0"/>
                <a:ea typeface="Calibri"/>
              </a:rPr>
              <a:t>dermoprofessionnels</a:t>
            </a:r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 sont utilisés par les médecins, chirurgiens et dermatologues esthétiques. Les produits sont intégrés dans leur pratique ou en complément de leurs protocoles et prescrits en relai pour les routines à domicile.</a:t>
            </a:r>
          </a:p>
          <a:p>
            <a:r>
              <a:rPr lang="fr-FR" sz="1200" dirty="0" smtClean="0">
                <a:latin typeface="Century Gothic" panose="020B0502020202020204" pitchFamily="34" charset="0"/>
                <a:ea typeface="Calibri"/>
              </a:rPr>
              <a:t>Nos formules corrigent les signes de l’âge, protègent la peau et préviennent les dommages futurs.</a:t>
            </a:r>
            <a:endParaRPr lang="fr-FR" sz="1200" dirty="0">
              <a:latin typeface="Century Gothic" panose="020B0502020202020204" pitchFamily="34" charset="0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8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</TotalTime>
  <Words>248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L'Oréal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WILSON Rachel</dc:creator>
  <cp:lastModifiedBy>CALLOU Adrien</cp:lastModifiedBy>
  <cp:revision>141</cp:revision>
  <cp:lastPrinted>2015-09-10T17:18:01Z</cp:lastPrinted>
  <dcterms:created xsi:type="dcterms:W3CDTF">2015-06-14T16:20:23Z</dcterms:created>
  <dcterms:modified xsi:type="dcterms:W3CDTF">2019-02-20T17:50:20Z</dcterms:modified>
</cp:coreProperties>
</file>