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73E855-1D54-4095-8F1A-1B5AF0EFD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828406-8AAC-44CF-959E-C35A7D03D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1CD1D-3402-4C0D-B5C6-137A9B15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EE85AB-C32D-49F1-8B6B-03C3864C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1023D5-3D21-4A19-A262-3C7708069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96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D244AC-B730-4429-BD12-44913E7C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AED776-B851-4C50-B3F8-4713FCB04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B3E822-9B19-42F0-9F37-8176E776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15C270-FEB9-4EFD-930C-C09F13B2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B3CA71-A2E9-4471-A724-1BC8942C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66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291248-A154-4D86-A39F-8D51FEEC0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33D864-1518-45DC-959C-E29D96129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E345F3-EF99-4B54-8BED-2CE46BEB7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83C9CA-025E-4190-AF57-3CD6BE7E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00A5D5-8B07-432F-ABA6-48AAD48B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56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BBA7A-24D4-4C5B-B76A-CAFE30431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7AEB8D-491B-4DD9-8561-D499F5373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7C311D-6FBE-4FCF-AAEC-E951034F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055392-1EE4-4DB1-A620-02D09C96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9A5E78-F28D-4F2B-ADCA-73429D7E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52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F358C-07DF-4A3A-99D3-9DC8596EC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ECC391-3B77-4318-9FFE-7C118205F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7F57CE-B7F9-4C0A-9352-EF2F91C3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49BCAB-7A38-4AFA-B736-D86CA755D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ECBD39-6376-4E21-B036-7462FCEC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16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6CF64-A260-411B-9F9E-70F79A778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8F87FC-F591-463E-A979-464553333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2BD3CE-C42C-42A0-81B8-B54CD2907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ADF329-D6E8-49E5-A1B3-3AA592AE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6439C3-55E3-4CFB-96F4-D61AEC65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30AA28-C298-4892-93C1-9F46B77F8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22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F974E-1ADD-45D2-A069-8B181D273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080A89-4BAD-4C69-AFCF-BDA265B70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96041DB-B150-421D-A630-8793D141F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650AE1-AD8D-409A-8CF8-95FF9B7EC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F61298-5E03-43A5-AAF0-924763BCA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D04E39-0DB8-4BC2-9528-7A22B8B4B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6010E9-7D55-4848-B8BF-D61FFC0A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58C477-A3CB-4A46-9E32-E08868D55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18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0C370-EE44-4E65-AD8B-F155DB77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C7872E3-2C14-4A96-86EB-5EA438DB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F3DD0B-03A6-4276-B328-6F86740EE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77145A-6933-4145-A2A7-CEE9E8242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47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08DE5C-A9EE-4CFC-AC4C-492144B82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D3AC4E6-84E8-4490-8CC7-AAD2AF34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51F6F8-3E47-4C00-A0E2-6B6B10CA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82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D0ADE-24B7-46DB-A26E-CABD8151A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1F5F7-68CD-4E94-AC1B-5708940DC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5F828E-6E52-47AA-B85A-221617D00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D9C467-D174-45F6-9476-CF63F761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DAAC4D-6DF5-41DD-9049-23F51A51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0EF719-8891-4C75-8DEA-1641EA1B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5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200C78-99B2-472E-8F7D-C211E5CA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2D1AB1-AC55-4EB5-A1DF-8F942F24C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D6C5EC-B2A8-4BAE-BF81-7A335B472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636331-549B-496B-9381-E517FF8A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1F7AF-05DC-43F6-9CA9-932024B9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408485-1F41-4072-B43D-AF34C1F3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7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09C638-B373-4738-85B9-B5F3E9136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78C782-E14A-4236-83DD-29855BAA8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8E491B-3AE0-47D8-9E20-3B45C4981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79B5-F8C5-4DA9-9EB3-ABAFB02D72AE}" type="datetimeFigureOut">
              <a:rPr lang="fr-FR" smtClean="0"/>
              <a:t>11/12/2020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5DDA2A-6E87-4C44-A8DE-1BD3361C5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53CF11-E325-466B-8906-75262C983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EBF4D-A391-4486-A8EB-D3A9ADB1043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737422140,&quot;Placement&quot;:&quot;Footer&quot;}">
            <a:extLst>
              <a:ext uri="{FF2B5EF4-FFF2-40B4-BE49-F238E27FC236}">
                <a16:creationId xmlns:a16="http://schemas.microsoft.com/office/drawing/2014/main" id="{659DB41F-235C-4E41-88CD-7181B21FF5AA}"/>
              </a:ext>
            </a:extLst>
          </p:cNvPr>
          <p:cNvSpPr txBox="1"/>
          <p:nvPr userDrawn="1"/>
        </p:nvSpPr>
        <p:spPr>
          <a:xfrm>
            <a:off x="5538981" y="6624578"/>
            <a:ext cx="1114038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008000"/>
                </a:solidFill>
                <a:latin typeface="arial" panose="020B0604020202020204" pitchFamily="34" charset="0"/>
              </a:rPr>
              <a:t>C1 - Internal use</a:t>
            </a:r>
          </a:p>
        </p:txBody>
      </p:sp>
    </p:spTree>
    <p:extLst>
      <p:ext uri="{BB962C8B-B14F-4D97-AF65-F5344CB8AC3E}">
        <p14:creationId xmlns:p14="http://schemas.microsoft.com/office/powerpoint/2010/main" val="148914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hemise&#10;&#10;Description générée automatiquement">
            <a:extLst>
              <a:ext uri="{FF2B5EF4-FFF2-40B4-BE49-F238E27FC236}">
                <a16:creationId xmlns:a16="http://schemas.microsoft.com/office/drawing/2014/main" id="{E8E0A94B-3BC5-4E27-B9C8-51CDF90AE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00" y="532104"/>
            <a:ext cx="7569200" cy="2565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FCF1350-65F9-4AFE-BD3B-01C27B6A2080}"/>
              </a:ext>
            </a:extLst>
          </p:cNvPr>
          <p:cNvSpPr/>
          <p:nvPr/>
        </p:nvSpPr>
        <p:spPr>
          <a:xfrm>
            <a:off x="2228150" y="3202577"/>
            <a:ext cx="9467462" cy="2443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Futura Hv BT" panose="020B0702020204020204" pitchFamily="34" charset="0"/>
                <a:ea typeface="Calibri" panose="020F0502020204030204" pitchFamily="34" charset="0"/>
                <a:cs typeface="FuturaND-DemiBold"/>
              </a:rPr>
              <a:t>LA SANTÉ PASSE AUSSI PAR LA PEAU.</a:t>
            </a:r>
            <a:endParaRPr lang="fr-FR" sz="2800" dirty="0">
              <a:effectLst/>
              <a:latin typeface="Futura Hv BT" panose="020B0702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Futura Bk BT" panose="020B0502020204020303" pitchFamily="34" charset="0"/>
                <a:ea typeface="Calibri" panose="020F0502020204030204" pitchFamily="34" charset="0"/>
                <a:cs typeface="FuturaND-DemiBold"/>
              </a:rPr>
              <a:t>En 1931, le Dr Haller, dermatologue, découvre les vertus fortifiantes et réparatrices de l’Eau Volcanique de Vichy sur la peau.</a:t>
            </a:r>
            <a:endParaRPr lang="fr-FR" sz="2800" dirty="0">
              <a:effectLst/>
              <a:latin typeface="Futura Bk BT" panose="020B050202020402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Futura Bk BT" panose="020B0502020204020303" pitchFamily="34" charset="0"/>
                <a:ea typeface="Calibri" panose="020F0502020204030204" pitchFamily="34" charset="0"/>
                <a:cs typeface="FuturaND-DemiBold"/>
              </a:rPr>
              <a:t>Cette eau est à l’origine de la vision de Vichy :</a:t>
            </a:r>
            <a:endParaRPr lang="fr-FR" sz="2800" dirty="0">
              <a:effectLst/>
              <a:latin typeface="Futura Bk BT" panose="020B050202020402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dirty="0">
                <a:latin typeface="Futura Bk BT" panose="020B0502020204020303" pitchFamily="34" charset="0"/>
                <a:ea typeface="Calibri" panose="020F0502020204030204" pitchFamily="34" charset="0"/>
                <a:cs typeface="FuturaND-DemiBold"/>
              </a:rPr>
              <a:t>Des formules alliant haute efficacité sans compromis sur la sécurité.</a:t>
            </a:r>
            <a:endParaRPr lang="fr-FR" sz="2800" dirty="0">
              <a:effectLst/>
              <a:latin typeface="Futura Bk BT" panose="020B050202020402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dirty="0">
                <a:latin typeface="Futura Bk BT" panose="020B0502020204020303" pitchFamily="34" charset="0"/>
                <a:ea typeface="Calibri" panose="020F0502020204030204" pitchFamily="34" charset="0"/>
                <a:cs typeface="FuturaND-DemiBold"/>
              </a:rPr>
              <a:t>L’engagement de notre recherche au service des femmes, pour créer des solutions qui améliorent visiblement les marqueurs de santé de la peau.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Futura Bk BT" panose="020B0502020204020303" pitchFamily="34" charset="0"/>
                <a:ea typeface="Calibri" panose="020F0502020204030204" pitchFamily="34" charset="0"/>
                <a:cs typeface="FuturaND-DemiBold"/>
              </a:rPr>
              <a:t>    À chaque étape de leur vie.</a:t>
            </a:r>
            <a:endParaRPr lang="fr-FR" sz="2800" dirty="0">
              <a:effectLst/>
              <a:latin typeface="Futura Bk BT" panose="020B050202020402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82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86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Futura Bk BT</vt:lpstr>
      <vt:lpstr>Futura Hv BT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DARDE Clarisse</dc:creator>
  <cp:lastModifiedBy>DARDE Clarisse</cp:lastModifiedBy>
  <cp:revision>2</cp:revision>
  <dcterms:created xsi:type="dcterms:W3CDTF">2020-12-03T13:31:53Z</dcterms:created>
  <dcterms:modified xsi:type="dcterms:W3CDTF">2020-12-11T13:38:45Z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3b7177-c66c-4b22-a350-7ee86f9a1e74_Enabled">
    <vt:lpwstr>True</vt:lpwstr>
  </property>
  <property fmtid="{D5CDD505-2E9C-101B-9397-08002B2CF9AE}" pid="3" name="MSIP_Label_f43b7177-c66c-4b22-a350-7ee86f9a1e74_SiteId">
    <vt:lpwstr>e4e1abd9-eac7-4a71-ab52-da5c998aa7ba</vt:lpwstr>
  </property>
  <property fmtid="{D5CDD505-2E9C-101B-9397-08002B2CF9AE}" pid="4" name="MSIP_Label_f43b7177-c66c-4b22-a350-7ee86f9a1e74_Owner">
    <vt:lpwstr>clarisse.darde@loreal.com</vt:lpwstr>
  </property>
  <property fmtid="{D5CDD505-2E9C-101B-9397-08002B2CF9AE}" pid="5" name="MSIP_Label_f43b7177-c66c-4b22-a350-7ee86f9a1e74_SetDate">
    <vt:lpwstr>2020-12-03T13:38:45.1004786Z</vt:lpwstr>
  </property>
  <property fmtid="{D5CDD505-2E9C-101B-9397-08002B2CF9AE}" pid="6" name="MSIP_Label_f43b7177-c66c-4b22-a350-7ee86f9a1e74_Name">
    <vt:lpwstr>C1 - Internal use</vt:lpwstr>
  </property>
  <property fmtid="{D5CDD505-2E9C-101B-9397-08002B2CF9AE}" pid="7" name="MSIP_Label_f43b7177-c66c-4b22-a350-7ee86f9a1e74_Application">
    <vt:lpwstr>Microsoft Azure Information Protection</vt:lpwstr>
  </property>
  <property fmtid="{D5CDD505-2E9C-101B-9397-08002B2CF9AE}" pid="8" name="MSIP_Label_f43b7177-c66c-4b22-a350-7ee86f9a1e74_ActionId">
    <vt:lpwstr>0742ef59-5325-463d-8233-e1782e1657cf</vt:lpwstr>
  </property>
  <property fmtid="{D5CDD505-2E9C-101B-9397-08002B2CF9AE}" pid="9" name="MSIP_Label_f43b7177-c66c-4b22-a350-7ee86f9a1e74_Extended_MSFT_Method">
    <vt:lpwstr>Automatic</vt:lpwstr>
  </property>
  <property fmtid="{D5CDD505-2E9C-101B-9397-08002B2CF9AE}" pid="10" name="Sensitivity">
    <vt:lpwstr>C1 - Internal use</vt:lpwstr>
  </property>
</Properties>
</file>