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6858000" cy="12192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F3E3E"/>
    <a:srgbClr val="1C213F"/>
    <a:srgbClr val="E9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36" d="100"/>
          <a:sy n="36" d="100"/>
        </p:scale>
        <p:origin x="2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E181-B1D8-4F4C-8F59-139AA6FC590A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38250"/>
            <a:ext cx="1879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D37-2A7B-4EDE-AECA-96FD000BBE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CEBB0-2379-494B-85A3-85ECB25496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43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9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7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3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9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8ABB-3924-4100-9530-758B5443CEFE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DB08-54A5-4A46-949C-E0CCCB173E9C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MSIPCMContentMarking" descr="{&quot;HashCode&quot;:917015491,&quot;Placement&quot;:&quot;Footer&quot;}"/>
          <p:cNvSpPr txBox="1"/>
          <p:nvPr userDrawn="1"/>
        </p:nvSpPr>
        <p:spPr>
          <a:xfrm>
            <a:off x="2783605" y="11958578"/>
            <a:ext cx="129079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smtClean="0">
                <a:solidFill>
                  <a:srgbClr val="008000"/>
                </a:solidFill>
                <a:latin typeface="arial" panose="020B0604020202020204" pitchFamily="34" charset="0"/>
              </a:rPr>
              <a:t> C1 – Usage interne </a:t>
            </a:r>
            <a:endParaRPr lang="en-US" sz="9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8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2" t="20942" r="375" b="16937"/>
          <a:stretch/>
        </p:blipFill>
        <p:spPr>
          <a:xfrm>
            <a:off x="4459455" y="394844"/>
            <a:ext cx="825857" cy="15812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20942" r="375" b="16937"/>
          <a:stretch/>
        </p:blipFill>
        <p:spPr>
          <a:xfrm>
            <a:off x="1527905" y="396197"/>
            <a:ext cx="2931550" cy="15942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64"/>
          <a:stretch/>
        </p:blipFill>
        <p:spPr>
          <a:xfrm>
            <a:off x="1545471" y="0"/>
            <a:ext cx="3791931" cy="39460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7819" y="145080"/>
            <a:ext cx="142783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13" b="1" u="sng" dirty="0" smtClean="0">
                <a:solidFill>
                  <a:srgbClr val="C00000"/>
                </a:solidFill>
              </a:rPr>
              <a:t>Proposition :</a:t>
            </a:r>
            <a:endParaRPr lang="fr-FR" sz="1013" b="1" u="sng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8574" y="3352324"/>
            <a:ext cx="3595445" cy="158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13"/>
          </a:p>
        </p:txBody>
      </p:sp>
      <p:sp>
        <p:nvSpPr>
          <p:cNvPr id="22" name="Rectangle 21"/>
          <p:cNvSpPr/>
          <p:nvPr/>
        </p:nvSpPr>
        <p:spPr>
          <a:xfrm>
            <a:off x="1503241" y="2004235"/>
            <a:ext cx="1934144" cy="141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13" baseline="-25000"/>
          </a:p>
        </p:txBody>
      </p:sp>
      <p:sp>
        <p:nvSpPr>
          <p:cNvPr id="14" name="ZoneTexte 13"/>
          <p:cNvSpPr txBox="1"/>
          <p:nvPr/>
        </p:nvSpPr>
        <p:spPr>
          <a:xfrm>
            <a:off x="3667843" y="516482"/>
            <a:ext cx="914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bg2">
                    <a:lumMod val="10000"/>
                  </a:schemeClr>
                </a:solidFill>
                <a:latin typeface="Gotham Medium" pitchFamily="50" charset="0"/>
                <a:cs typeface="Gotham Medium" pitchFamily="50" charset="0"/>
              </a:rPr>
              <a:t>INNOVATION</a:t>
            </a:r>
            <a:endParaRPr lang="fr-FR" sz="800" dirty="0">
              <a:solidFill>
                <a:schemeClr val="bg2">
                  <a:lumMod val="10000"/>
                </a:schemeClr>
              </a:solidFill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0793" y="5363471"/>
            <a:ext cx="183004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75" dirty="0" smtClean="0">
                <a:solidFill>
                  <a:srgbClr val="C00000"/>
                </a:solidFill>
              </a:rPr>
              <a:t>«Ce produit est super.</a:t>
            </a:r>
            <a:r>
              <a:rPr lang="fr-FR" sz="675" dirty="0">
                <a:solidFill>
                  <a:srgbClr val="C00000"/>
                </a:solidFill>
              </a:rPr>
              <a:t> »</a:t>
            </a:r>
          </a:p>
          <a:p>
            <a:pPr algn="ctr"/>
            <a:r>
              <a:rPr lang="fr-FR" sz="675" dirty="0">
                <a:solidFill>
                  <a:srgbClr val="C00000"/>
                </a:solidFill>
              </a:rPr>
              <a:t>Aurélie R.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2536" y="5688374"/>
            <a:ext cx="194436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75" dirty="0">
                <a:solidFill>
                  <a:srgbClr val="C00000"/>
                </a:solidFill>
              </a:rPr>
              <a:t>« Génial ! </a:t>
            </a:r>
            <a:r>
              <a:rPr lang="fr-FR" sz="675" dirty="0" smtClean="0">
                <a:solidFill>
                  <a:srgbClr val="C00000"/>
                </a:solidFill>
              </a:rPr>
              <a:t>Un vrai produit qui comble les rides</a:t>
            </a:r>
            <a:r>
              <a:rPr lang="fr-FR" sz="675" dirty="0">
                <a:solidFill>
                  <a:srgbClr val="C00000"/>
                </a:solidFill>
              </a:rPr>
              <a:t> »</a:t>
            </a:r>
          </a:p>
          <a:p>
            <a:pPr algn="ctr"/>
            <a:r>
              <a:rPr lang="fr-FR" sz="675" dirty="0">
                <a:solidFill>
                  <a:srgbClr val="C00000"/>
                </a:solidFill>
              </a:rPr>
              <a:t>Diane B.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63058" y="2067731"/>
            <a:ext cx="19536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rgbClr val="C00000"/>
                </a:solidFill>
                <a:latin typeface="Gotham Bold" pitchFamily="50" charset="0"/>
                <a:cs typeface="Gotham Bold" pitchFamily="50" charset="0"/>
              </a:rPr>
              <a:t>LA SUPERDOSE ANTI-RIDES</a:t>
            </a:r>
            <a:endParaRPr lang="fr-FR" sz="900" dirty="0">
              <a:solidFill>
                <a:srgbClr val="C00000"/>
              </a:solidFill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63058" y="2287540"/>
            <a:ext cx="17382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600" dirty="0" smtClean="0">
                <a:latin typeface="Gotham Light" pitchFamily="50" charset="0"/>
                <a:cs typeface="Gotham Light" pitchFamily="50" charset="0"/>
              </a:rPr>
              <a:t>Une nouveauté anti-âge dans une format innovant : une ampoule par jour pendant 10 jours. </a:t>
            </a:r>
          </a:p>
          <a:p>
            <a:pPr algn="just"/>
            <a:r>
              <a:rPr lang="fr-FR" sz="600" dirty="0" smtClean="0">
                <a:latin typeface="Gotham Light" pitchFamily="50" charset="0"/>
                <a:cs typeface="Gotham Light" pitchFamily="50" charset="0"/>
              </a:rPr>
              <a:t>Sa </a:t>
            </a:r>
            <a:r>
              <a:rPr lang="fr-FR" sz="600" dirty="0">
                <a:latin typeface="Gotham Light" pitchFamily="50" charset="0"/>
                <a:cs typeface="Gotham Light" pitchFamily="50" charset="0"/>
              </a:rPr>
              <a:t>formule minimaliste est enrichie en vitamine C pure et en acide hyaluronique pour une peau immédiatement hydratée et raffermie</a:t>
            </a:r>
            <a:r>
              <a:rPr lang="fr-FR" sz="600" dirty="0" smtClean="0">
                <a:latin typeface="Gotham Light" pitchFamily="50" charset="0"/>
                <a:cs typeface="Gotham Light" pitchFamily="50" charset="0"/>
              </a:rPr>
              <a:t>. Au bout de 10 jours, la peau est plus lisse et illuminée.</a:t>
            </a:r>
            <a:endParaRPr lang="fr-FR" sz="600" dirty="0">
              <a:latin typeface="Gotham Light" pitchFamily="50" charset="0"/>
              <a:cs typeface="Gotham Light" pitchFamily="50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57" b="3258"/>
          <a:stretch/>
        </p:blipFill>
        <p:spPr>
          <a:xfrm>
            <a:off x="1535655" y="10230250"/>
            <a:ext cx="3632733" cy="1779186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656442" y="3135712"/>
            <a:ext cx="826935" cy="2308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Je découvre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3795" y="5113206"/>
            <a:ext cx="2327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ELLES L’ONT </a:t>
            </a:r>
            <a:r>
              <a:rPr lang="fr-FR" sz="800" dirty="0" smtClean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DÉJÀ ADOPTÉ ! </a:t>
            </a:r>
            <a:r>
              <a:rPr lang="fr-FR" sz="800" dirty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ET VOUS ? 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7"/>
          <a:srcRect l="58573" t="10802" r="36876" b="85257"/>
          <a:stretch/>
        </p:blipFill>
        <p:spPr>
          <a:xfrm>
            <a:off x="3998169" y="7730693"/>
            <a:ext cx="949797" cy="46267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62327" y="7767374"/>
            <a:ext cx="2949864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80" dirty="0" smtClean="0">
                <a:latin typeface="Gotham Medium" pitchFamily="50" charset="0"/>
                <a:cs typeface="Gotham Medium" pitchFamily="50" charset="0"/>
              </a:rPr>
              <a:t>RETROUVEZ TOUS NOS CONSEILS D’EXPERTS DANS</a:t>
            </a:r>
            <a:endParaRPr lang="fr-FR" sz="680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851425" y="9752510"/>
            <a:ext cx="1019293" cy="23083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&gt; LIRE L’ARTICLE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495357" y="3469671"/>
            <a:ext cx="1829469" cy="145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13" baseline="-25000"/>
          </a:p>
        </p:txBody>
      </p:sp>
      <p:sp>
        <p:nvSpPr>
          <p:cNvPr id="31" name="Rectangle 30"/>
          <p:cNvSpPr/>
          <p:nvPr/>
        </p:nvSpPr>
        <p:spPr>
          <a:xfrm>
            <a:off x="3437385" y="3696756"/>
            <a:ext cx="1737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600" dirty="0" smtClean="0">
                <a:latin typeface="Gotham Book" pitchFamily="50" charset="0"/>
                <a:cs typeface="Gotham Book" pitchFamily="50" charset="0"/>
              </a:rPr>
              <a:t>Le pack hermétique</a:t>
            </a:r>
            <a:r>
              <a:rPr lang="fr-FR" sz="600" dirty="0">
                <a:latin typeface="Gotham Book" pitchFamily="50" charset="0"/>
                <a:cs typeface="Gotham Book" pitchFamily="50" charset="0"/>
              </a:rPr>
              <a:t> </a:t>
            </a:r>
            <a:r>
              <a:rPr lang="fr-FR" sz="600" dirty="0" smtClean="0">
                <a:latin typeface="Gotham Book" pitchFamily="50" charset="0"/>
                <a:cs typeface="Gotham Book" pitchFamily="50" charset="0"/>
              </a:rPr>
              <a:t>de nos ampoules permet de conserver la fraicheur de la </a:t>
            </a:r>
            <a:r>
              <a:rPr lang="fr-FR" sz="600" dirty="0">
                <a:latin typeface="Gotham Book" pitchFamily="50" charset="0"/>
                <a:cs typeface="Gotham Book" pitchFamily="50" charset="0"/>
              </a:rPr>
              <a:t>formule pour un maximum </a:t>
            </a:r>
            <a:r>
              <a:rPr lang="fr-FR" sz="600" dirty="0" smtClean="0">
                <a:latin typeface="Gotham Book" pitchFamily="50" charset="0"/>
                <a:cs typeface="Gotham Book" pitchFamily="50" charset="0"/>
              </a:rPr>
              <a:t>d’efficacité.</a:t>
            </a:r>
          </a:p>
          <a:p>
            <a:pPr algn="just"/>
            <a:r>
              <a:rPr lang="fr-FR" sz="600" dirty="0" smtClean="0">
                <a:latin typeface="Gotham Book" pitchFamily="50" charset="0"/>
                <a:cs typeface="Gotham Book" pitchFamily="50" charset="0"/>
              </a:rPr>
              <a:t>Ce format vous garanti de recevoir chaque jour la juste dose de soin.</a:t>
            </a:r>
          </a:p>
          <a:p>
            <a:pPr algn="just"/>
            <a:r>
              <a:rPr lang="fr-FR" sz="600" dirty="0" smtClean="0">
                <a:latin typeface="Gotham Book" pitchFamily="50" charset="0"/>
                <a:cs typeface="Gotham Book" pitchFamily="50" charset="0"/>
              </a:rPr>
              <a:t>Les ampoules sont à ouvrir avec un mouchoir et permettent une juste dose pour le matin et le soir..</a:t>
            </a:r>
            <a:endParaRPr lang="fr-FR" sz="600" dirty="0" smtClean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1966" y="3519319"/>
            <a:ext cx="18433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C00000"/>
                </a:solidFill>
                <a:latin typeface="Gotham Bold" pitchFamily="50" charset="0"/>
                <a:cs typeface="Gotham Bold" pitchFamily="50" charset="0"/>
              </a:rPr>
              <a:t>UN FORMAT INNOVANT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510604" y="4543361"/>
            <a:ext cx="953871" cy="23083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solidFill>
                  <a:schemeClr val="bg1"/>
                </a:solidFill>
              </a:rPr>
              <a:t>Je craque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806031" y="10219009"/>
            <a:ext cx="32893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 smtClean="0">
                <a:latin typeface="Gotham Medium" pitchFamily="50" charset="0"/>
                <a:cs typeface="Gotham Medium" pitchFamily="50" charset="0"/>
              </a:rPr>
              <a:t>Pourquoi commander sur Vichy.fr ?</a:t>
            </a:r>
            <a:endParaRPr lang="fr-FR" sz="800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095916" y="737682"/>
            <a:ext cx="2058317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Gotham Medium" pitchFamily="50" charset="0"/>
                <a:cs typeface="Gotham Medium" pitchFamily="50" charset="0"/>
              </a:rPr>
              <a:t>LIFTACTIV SPECIALIST PEPTIDE-C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20423"/>
          <a:stretch/>
        </p:blipFill>
        <p:spPr>
          <a:xfrm>
            <a:off x="1806442" y="3494567"/>
            <a:ext cx="1597084" cy="14167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0"/>
          <a:stretch/>
        </p:blipFill>
        <p:spPr>
          <a:xfrm>
            <a:off x="3515369" y="1990429"/>
            <a:ext cx="1763064" cy="1418944"/>
          </a:xfrm>
          <a:prstGeom prst="rect">
            <a:avLst/>
          </a:prstGeom>
        </p:spPr>
      </p:pic>
      <p:pic>
        <p:nvPicPr>
          <p:cNvPr id="20" name="Picture 2" descr="Vitamine C, un alliÃ© contre les rid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r="9810"/>
          <a:stretch/>
        </p:blipFill>
        <p:spPr bwMode="auto">
          <a:xfrm>
            <a:off x="1618574" y="8598083"/>
            <a:ext cx="1567544" cy="98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602109" y="8134359"/>
            <a:ext cx="165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Vitamine C, un allié contre les rides</a:t>
            </a:r>
            <a:endParaRPr lang="en-US" sz="900" dirty="0"/>
          </a:p>
        </p:txBody>
      </p:sp>
      <p:pic>
        <p:nvPicPr>
          <p:cNvPr id="1028" name="Picture 4" descr="Rides d'expression sur le front : comment combattre la ride du lion ?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r="5493"/>
          <a:stretch/>
        </p:blipFill>
        <p:spPr bwMode="auto">
          <a:xfrm>
            <a:off x="3436752" y="8598083"/>
            <a:ext cx="1668026" cy="10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ZoneTexte 73"/>
          <p:cNvSpPr txBox="1"/>
          <p:nvPr/>
        </p:nvSpPr>
        <p:spPr>
          <a:xfrm>
            <a:off x="3273974" y="8136984"/>
            <a:ext cx="190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Rides d'expression sur le front : </a:t>
            </a:r>
            <a:endParaRPr lang="fr-FR" sz="900" dirty="0" smtClean="0"/>
          </a:p>
          <a:p>
            <a:pPr algn="ctr"/>
            <a:r>
              <a:rPr lang="fr-FR" sz="900" dirty="0" smtClean="0"/>
              <a:t>comment </a:t>
            </a:r>
            <a:r>
              <a:rPr lang="fr-FR" sz="900" dirty="0"/>
              <a:t>combattre la ride du lion </a:t>
            </a:r>
            <a:r>
              <a:rPr lang="fr-FR" sz="900" dirty="0" smtClean="0"/>
              <a:t>?</a:t>
            </a:r>
            <a:endParaRPr lang="fr-FR" sz="900" dirty="0"/>
          </a:p>
        </p:txBody>
      </p:sp>
      <p:sp>
        <p:nvSpPr>
          <p:cNvPr id="75" name="ZoneTexte 74"/>
          <p:cNvSpPr txBox="1"/>
          <p:nvPr/>
        </p:nvSpPr>
        <p:spPr>
          <a:xfrm>
            <a:off x="3750815" y="9774450"/>
            <a:ext cx="1019293" cy="23083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&gt; LIRE L’ARTICLE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3090215" y="1163343"/>
            <a:ext cx="206401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dirty="0" smtClean="0">
                <a:latin typeface="Gotham Light" pitchFamily="50" charset="0"/>
                <a:cs typeface="Gotham Light" pitchFamily="50" charset="0"/>
              </a:rPr>
              <a:t>#</a:t>
            </a:r>
            <a:r>
              <a:rPr lang="fr-FR" sz="700" dirty="0" err="1" smtClean="0">
                <a:latin typeface="Gotham Light" pitchFamily="50" charset="0"/>
                <a:cs typeface="Gotham Light" pitchFamily="50" charset="0"/>
              </a:rPr>
              <a:t>Jecraque</a:t>
            </a:r>
            <a:r>
              <a:rPr lang="fr-FR" sz="700" dirty="0" smtClean="0">
                <a:latin typeface="Gotham Light" pitchFamily="50" charset="0"/>
                <a:cs typeface="Gotham Light" pitchFamily="50" charset="0"/>
              </a:rPr>
              <a:t> pour le nouveau geste anti-âge : les Ampoules </a:t>
            </a:r>
            <a:r>
              <a:rPr lang="fr-FR" sz="700" dirty="0" err="1" smtClean="0">
                <a:latin typeface="Gotham Light" pitchFamily="50" charset="0"/>
                <a:cs typeface="Gotham Light" pitchFamily="50" charset="0"/>
              </a:rPr>
              <a:t>Liftactiv</a:t>
            </a:r>
            <a:r>
              <a:rPr lang="fr-FR" sz="700" dirty="0" smtClean="0">
                <a:latin typeface="Gotham Light" pitchFamily="50" charset="0"/>
                <a:cs typeface="Gotham Light" pitchFamily="50" charset="0"/>
              </a:rPr>
              <a:t> ! </a:t>
            </a:r>
            <a:endParaRPr lang="fr-FR" sz="700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7968" y="6242821"/>
            <a:ext cx="395718" cy="116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r="11935" b="10854"/>
          <a:stretch/>
        </p:blipFill>
        <p:spPr>
          <a:xfrm>
            <a:off x="3881107" y="4932079"/>
            <a:ext cx="1198309" cy="1489587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13"/>
          <a:srcRect r="3167"/>
          <a:stretch/>
        </p:blipFill>
        <p:spPr>
          <a:xfrm>
            <a:off x="2497228" y="6547930"/>
            <a:ext cx="2532910" cy="113292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14"/>
          <a:srcRect l="12202" t="9744"/>
          <a:stretch/>
        </p:blipFill>
        <p:spPr>
          <a:xfrm>
            <a:off x="4695574" y="7216936"/>
            <a:ext cx="383842" cy="382061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3270862" y="6588766"/>
            <a:ext cx="13195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1" dirty="0" smtClean="0">
                <a:solidFill>
                  <a:srgbClr val="C00000"/>
                </a:solidFill>
              </a:rPr>
              <a:t>UNE                        PROUVEE</a:t>
            </a:r>
            <a:endParaRPr lang="en-US" sz="800" b="1" dirty="0">
              <a:solidFill>
                <a:srgbClr val="C00000"/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5" t="18708" r="33558" b="23759"/>
          <a:stretch/>
        </p:blipFill>
        <p:spPr>
          <a:xfrm>
            <a:off x="1921108" y="6320614"/>
            <a:ext cx="459975" cy="12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188</Words>
  <Application>Microsoft Office PowerPoint</Application>
  <PresentationFormat>Grand écran</PresentationFormat>
  <Paragraphs>27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arial</vt:lpstr>
      <vt:lpstr>Calibri</vt:lpstr>
      <vt:lpstr>Calibri Light</vt:lpstr>
      <vt:lpstr>Gotham Bold</vt:lpstr>
      <vt:lpstr>Gotham Book</vt:lpstr>
      <vt:lpstr>Gotham Light</vt:lpstr>
      <vt:lpstr>Gotham Medium</vt:lpstr>
      <vt:lpstr>Thème Office</vt:lpstr>
      <vt:lpstr>Présentation PowerPoint</vt:lpstr>
    </vt:vector>
  </TitlesOfParts>
  <Company>L'Oréal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SPIGA Florine</dc:creator>
  <cp:lastModifiedBy>SPIGA Florine</cp:lastModifiedBy>
  <cp:revision>47</cp:revision>
  <dcterms:created xsi:type="dcterms:W3CDTF">2019-09-18T16:06:07Z</dcterms:created>
  <dcterms:modified xsi:type="dcterms:W3CDTF">2019-10-11T08:44:30Z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dad89-2096-47a1-b1b1-c9d057667e94_Enabled">
    <vt:lpwstr>True</vt:lpwstr>
  </property>
  <property fmtid="{D5CDD505-2E9C-101B-9397-08002B2CF9AE}" pid="3" name="MSIP_Label_645dad89-2096-47a1-b1b1-c9d057667e94_SiteId">
    <vt:lpwstr>e4e1abd9-eac7-4a71-ab52-da5c998aa7ba</vt:lpwstr>
  </property>
  <property fmtid="{D5CDD505-2E9C-101B-9397-08002B2CF9AE}" pid="4" name="MSIP_Label_645dad89-2096-47a1-b1b1-c9d057667e94_Owner">
    <vt:lpwstr>florine.spiga@loreal.com</vt:lpwstr>
  </property>
  <property fmtid="{D5CDD505-2E9C-101B-9397-08002B2CF9AE}" pid="5" name="MSIP_Label_645dad89-2096-47a1-b1b1-c9d057667e94_SetDate">
    <vt:lpwstr>2019-09-18T16:09:01.9355078Z</vt:lpwstr>
  </property>
  <property fmtid="{D5CDD505-2E9C-101B-9397-08002B2CF9AE}" pid="6" name="MSIP_Label_645dad89-2096-47a1-b1b1-c9d057667e94_Name">
    <vt:lpwstr>C1 - Internal use</vt:lpwstr>
  </property>
  <property fmtid="{D5CDD505-2E9C-101B-9397-08002B2CF9AE}" pid="7" name="MSIP_Label_645dad89-2096-47a1-b1b1-c9d057667e94_Application">
    <vt:lpwstr>Microsoft Azure Information Protection</vt:lpwstr>
  </property>
  <property fmtid="{D5CDD505-2E9C-101B-9397-08002B2CF9AE}" pid="8" name="MSIP_Label_645dad89-2096-47a1-b1b1-c9d057667e94_Extended_MSFT_Method">
    <vt:lpwstr>Automatic</vt:lpwstr>
  </property>
  <property fmtid="{D5CDD505-2E9C-101B-9397-08002B2CF9AE}" pid="9" name="Sensitivity">
    <vt:lpwstr>C1 - Internal use</vt:lpwstr>
  </property>
</Properties>
</file>