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28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96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69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27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10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4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30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4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43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42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87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7C139-2373-44A5-BC18-1A512CB4D43A}" type="datetimeFigureOut">
              <a:rPr lang="fr-FR" smtClean="0"/>
              <a:t>21/10/2019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1DBF4-03CC-47CC-99C4-A52D6231DE2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MSIPCMContentMarking" descr="{&quot;HashCode&quot;:917015491,&quot;Placement&quot;:&quot;Footer&quot;}"/>
          <p:cNvSpPr txBox="1"/>
          <p:nvPr userDrawn="1"/>
        </p:nvSpPr>
        <p:spPr>
          <a:xfrm>
            <a:off x="5450605" y="6624578"/>
            <a:ext cx="1290790" cy="2334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900" smtClean="0">
                <a:solidFill>
                  <a:srgbClr val="008000"/>
                </a:solidFill>
                <a:latin typeface="arial" panose="020B0604020202020204" pitchFamily="34" charset="0"/>
              </a:rPr>
              <a:t> C1 – Usage interne </a:t>
            </a:r>
            <a:endParaRPr lang="fr-FR" sz="9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58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arme 26"/>
          <p:cNvSpPr/>
          <p:nvPr/>
        </p:nvSpPr>
        <p:spPr>
          <a:xfrm rot="16200000">
            <a:off x="0" y="0"/>
            <a:ext cx="947202" cy="947202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9639" y="240058"/>
            <a:ext cx="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PAID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7505" y="8494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[NOUVEAU]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</a:t>
            </a:r>
          </a:p>
          <a:p>
            <a:r>
              <a:rPr lang="fr-FR" dirty="0" smtClean="0"/>
              <a:t>Craquez pour le nouvel anti-âge des laboratoires Vichy !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05" y="4859670"/>
            <a:ext cx="1177432" cy="11774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75054" y="2765043"/>
            <a:ext cx="1177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Formule courte</a:t>
            </a:r>
            <a:endParaRPr lang="fr-FR" sz="1000" dirty="0"/>
          </a:p>
        </p:txBody>
      </p:sp>
      <p:pic>
        <p:nvPicPr>
          <p:cNvPr id="11" name="AMPOULES-KV_DMI-LOCALIZED_POST_NA_NO-C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054" y="1566773"/>
            <a:ext cx="903801" cy="11297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12105"/>
          <a:stretch/>
        </p:blipFill>
        <p:spPr>
          <a:xfrm>
            <a:off x="3647489" y="1566773"/>
            <a:ext cx="1150739" cy="117350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608732" y="2754552"/>
            <a:ext cx="1177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Efficacité cliniquement prouvée</a:t>
            </a:r>
            <a:endParaRPr lang="fr-FR" sz="1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32" y="1495780"/>
            <a:ext cx="1177432" cy="117743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215178" y="2716918"/>
            <a:ext cx="1177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Action </a:t>
            </a:r>
            <a:r>
              <a:rPr lang="fr-FR" sz="1000" dirty="0" err="1" smtClean="0"/>
              <a:t>anti-rides</a:t>
            </a:r>
            <a:endParaRPr lang="fr-FR" sz="1000" dirty="0"/>
          </a:p>
        </p:txBody>
      </p:sp>
      <p:pic>
        <p:nvPicPr>
          <p:cNvPr id="16" name="AMPOULES-GESTE-1_DMI-LOCALIZED_POST_NA_NO-CTA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04298" y="1549150"/>
            <a:ext cx="1167768" cy="116776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956204" y="2687754"/>
            <a:ext cx="117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Craquez pour </a:t>
            </a:r>
            <a:r>
              <a:rPr lang="fr-FR" sz="1000" dirty="0" err="1" smtClean="0"/>
              <a:t>Liftactiv</a:t>
            </a:r>
            <a:r>
              <a:rPr lang="fr-FR" sz="1000" dirty="0" smtClean="0"/>
              <a:t> Peptide-C</a:t>
            </a:r>
            <a:endParaRPr lang="fr-FR" sz="1000" dirty="0"/>
          </a:p>
        </p:txBody>
      </p:sp>
      <p:sp>
        <p:nvSpPr>
          <p:cNvPr id="19" name="Rectangle 18"/>
          <p:cNvSpPr/>
          <p:nvPr/>
        </p:nvSpPr>
        <p:spPr>
          <a:xfrm>
            <a:off x="938237" y="3411150"/>
            <a:ext cx="7865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INNOVATION :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</a:t>
            </a:r>
          </a:p>
          <a:p>
            <a:r>
              <a:rPr lang="fr-FR" dirty="0" smtClean="0"/>
              <a:t>Une formule courte avec 10% de vitamine C pure, des bio-peptides anti-âge et de l’acide hyaluronique d’origine naturelle pour une efficacité prouvée sur toutes les rides, la tonicité et l’éclat de la peau.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14210" y="6099332"/>
            <a:ext cx="1177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10% de vitamine C</a:t>
            </a:r>
            <a:endParaRPr lang="fr-FR" sz="1000" dirty="0"/>
          </a:p>
        </p:txBody>
      </p:sp>
      <p:pic>
        <p:nvPicPr>
          <p:cNvPr id="8" name="AMPOULES-ZOOM-IN_DMI-LOCALIZED_POST_NA_NO-CT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0983" y="4832313"/>
            <a:ext cx="1232146" cy="1232146"/>
          </a:xfrm>
          <a:prstGeom prst="rect">
            <a:avLst/>
          </a:prstGeom>
        </p:spPr>
      </p:pic>
      <p:pic>
        <p:nvPicPr>
          <p:cNvPr id="23" name="AMPOULES-SUPERCHARGE_DMI-LOCALIZED_POST_NA_NO-CTA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1264" y="4950213"/>
            <a:ext cx="951379" cy="951379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947202" y="6079781"/>
            <a:ext cx="117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La super dose </a:t>
            </a:r>
            <a:r>
              <a:rPr lang="fr-FR" sz="1000" dirty="0" err="1" smtClean="0"/>
              <a:t>anti-rides</a:t>
            </a:r>
            <a:r>
              <a:rPr lang="fr-FR" sz="1000" dirty="0" smtClean="0"/>
              <a:t> </a:t>
            </a:r>
            <a:endParaRPr lang="fr-FR" sz="1000" dirty="0"/>
          </a:p>
        </p:txBody>
      </p:sp>
      <p:pic>
        <p:nvPicPr>
          <p:cNvPr id="25" name="AMPOULES-GESTE-1_DMI-LOCALIZED_POST_NA_NO-CTA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49752" y="4859670"/>
            <a:ext cx="1167768" cy="1167768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5501658" y="5998274"/>
            <a:ext cx="117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Craquez pour </a:t>
            </a:r>
            <a:r>
              <a:rPr lang="fr-FR" sz="1000" dirty="0" err="1" smtClean="0"/>
              <a:t>Liftactiv</a:t>
            </a:r>
            <a:r>
              <a:rPr lang="fr-FR" sz="1000" dirty="0" smtClean="0"/>
              <a:t> Peptide-C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234947" y="287394"/>
            <a:ext cx="4706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utura ND Book" panose="020B0502020204020303" pitchFamily="34" charset="0"/>
              </a:rPr>
              <a:t>CARROUSSELS</a:t>
            </a:r>
            <a:endParaRPr lang="fr-FR" sz="3000" dirty="0">
              <a:latin typeface="Futura ND Book" panose="020B0502020204020303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89293" y="6147112"/>
            <a:ext cx="117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Une efficacité prouvée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5971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arme 26"/>
          <p:cNvSpPr/>
          <p:nvPr/>
        </p:nvSpPr>
        <p:spPr>
          <a:xfrm rot="16200000">
            <a:off x="0" y="0"/>
            <a:ext cx="947202" cy="947202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9639" y="240058"/>
            <a:ext cx="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PAID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9593" y="1694487"/>
            <a:ext cx="5071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[NOUVEAU]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</a:t>
            </a:r>
          </a:p>
          <a:p>
            <a:r>
              <a:rPr lang="fr-FR" dirty="0" smtClean="0"/>
              <a:t>Craquez pour le nouvel anti-âge des laboratoires Vichy ! 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892972" y="1689926"/>
            <a:ext cx="60569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INNOVATION :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</a:t>
            </a:r>
          </a:p>
          <a:p>
            <a:r>
              <a:rPr lang="fr-FR" dirty="0" smtClean="0"/>
              <a:t>Craquez pour sa formule courte avec 10% de vitamine C pure, des bio-peptides anti-âge et de l’acide hyaluronique d’origine naturelle pour une efficacité prouvée sur toutes les rides, la tonicité et l’éclat de la peau !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90" y="2657012"/>
            <a:ext cx="4742663" cy="25014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817" y="3179020"/>
            <a:ext cx="5448148" cy="285314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3236259" y="609390"/>
            <a:ext cx="4706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utura ND Book" panose="020B0502020204020303" pitchFamily="34" charset="0"/>
              </a:rPr>
              <a:t>POSTLINKS</a:t>
            </a:r>
            <a:endParaRPr lang="fr-FR" sz="3000" dirty="0">
              <a:latin typeface="Futura N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36684" y="78641"/>
            <a:ext cx="301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OCTOBRE 2019 / TEASING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0" y="710214"/>
            <a:ext cx="2204823" cy="22048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83997" y="12639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Êtes-vous prêts pour la dernière innovation anti-âge des laboratoires Vichy ? Avez-vous une idée de ce que c'est ? Dîtes-nous tout en commentaire !  👇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1" y="3201948"/>
            <a:ext cx="2192682" cy="21926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83997" y="38366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Plus que quelques jours avant le lancement en France de notre nouveauté anti-âge formulé avec 10% de vitamine C pure !</a:t>
            </a:r>
          </a:p>
          <a:p>
            <a:r>
              <a:rPr lang="fr-FR" dirty="0"/>
              <a:t>Avez-vous une idée de son nom ? </a:t>
            </a:r>
          </a:p>
        </p:txBody>
      </p:sp>
      <p:sp>
        <p:nvSpPr>
          <p:cNvPr id="7" name="Larme 6"/>
          <p:cNvSpPr/>
          <p:nvPr/>
        </p:nvSpPr>
        <p:spPr>
          <a:xfrm rot="16200000">
            <a:off x="0" y="0"/>
            <a:ext cx="947202" cy="947202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639" y="240058"/>
            <a:ext cx="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ORGA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36684" y="78641"/>
            <a:ext cx="301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NOVEMBRE </a:t>
            </a:r>
            <a:endParaRPr lang="fr-FR" dirty="0"/>
          </a:p>
        </p:txBody>
      </p:sp>
      <p:pic>
        <p:nvPicPr>
          <p:cNvPr id="3" name="AMPOULES-GESTE-1_DMI-LOCALIZED_POST_NA_NO-CTA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62" y="715188"/>
            <a:ext cx="898345" cy="8983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1" y="2116565"/>
            <a:ext cx="898345" cy="898345"/>
          </a:xfrm>
          <a:prstGeom prst="rect">
            <a:avLst/>
          </a:prstGeom>
        </p:spPr>
      </p:pic>
      <p:pic>
        <p:nvPicPr>
          <p:cNvPr id="10" name="AMPOULES-ZOOM-IN_DMI-LOCALIZED_POST_NA_NO-CT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274" y="5092442"/>
            <a:ext cx="907732" cy="9077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12105"/>
          <a:stretch/>
        </p:blipFill>
        <p:spPr>
          <a:xfrm>
            <a:off x="820761" y="3621564"/>
            <a:ext cx="885245" cy="902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39292" y="6902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Craquez </a:t>
            </a:r>
            <a:r>
              <a:rPr lang="fr-FR" dirty="0" smtClean="0"/>
              <a:t>pour notre nouveauté anti-âge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</a:t>
            </a:r>
            <a:r>
              <a:rPr lang="fr-FR" dirty="0" err="1" smtClean="0"/>
              <a:t>Peptice</a:t>
            </a:r>
            <a:r>
              <a:rPr lang="fr-FR" dirty="0" smtClean="0"/>
              <a:t>-C, la </a:t>
            </a:r>
            <a:r>
              <a:rPr lang="fr-FR" dirty="0" err="1" smtClean="0"/>
              <a:t>superdose</a:t>
            </a:r>
            <a:r>
              <a:rPr lang="fr-FR" dirty="0" smtClean="0"/>
              <a:t> </a:t>
            </a:r>
            <a:r>
              <a:rPr lang="fr-FR" dirty="0" err="1" smtClean="0"/>
              <a:t>anti-rides</a:t>
            </a:r>
            <a:r>
              <a:rPr lang="fr-FR" dirty="0" smtClean="0"/>
              <a:t> !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839292" y="21165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Une nouveauté anti-âge dans un format ampoule qui cible toutes les rides, le manque d’éclat et la tonicité ? C’est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!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900942" y="35417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L’efficacité de nos ampoules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a été cliniquement prouvée : +23,5% de tonicité immédiate, - 10,9% de rides du front après 28 jours. Qu’attendez-vous pour craquer ?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1900942" y="49461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10% de vitamine C pure, des bio-peptides, et de l’acide hyaluronique d’origine naturelle : découvrez la formule ultra-courte de nos ampoules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! </a:t>
            </a:r>
            <a:endParaRPr lang="fr-FR" dirty="0"/>
          </a:p>
        </p:txBody>
      </p:sp>
      <p:sp>
        <p:nvSpPr>
          <p:cNvPr id="12" name="Larme 11"/>
          <p:cNvSpPr/>
          <p:nvPr/>
        </p:nvSpPr>
        <p:spPr>
          <a:xfrm rot="16200000">
            <a:off x="0" y="0"/>
            <a:ext cx="947202" cy="947202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9639" y="240058"/>
            <a:ext cx="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ORGA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36684" y="78641"/>
            <a:ext cx="301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NOVEMBRE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6" y="3585911"/>
            <a:ext cx="906544" cy="906544"/>
          </a:xfrm>
          <a:prstGeom prst="rect">
            <a:avLst/>
          </a:prstGeom>
        </p:spPr>
      </p:pic>
      <p:pic>
        <p:nvPicPr>
          <p:cNvPr id="8" name="AMPOULES-KV_DMI-LOCALIZED_POST_NA_NO-C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710" y="2002472"/>
            <a:ext cx="903801" cy="11297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200" r="20274" b="-200"/>
          <a:stretch/>
        </p:blipFill>
        <p:spPr>
          <a:xfrm>
            <a:off x="745699" y="690203"/>
            <a:ext cx="913812" cy="91593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9" y="4946143"/>
            <a:ext cx="963921" cy="9639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39292" y="69020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Saviez-vous que notre nouveauté anti-âge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existe en 2 formats : 10 ou 30 ampoules à la formule minimaliste pour délivrer la juste dose d’actifs au quotidien.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839292" y="21165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Nos ampoules </a:t>
            </a:r>
            <a:r>
              <a:rPr lang="fr-FR" dirty="0" err="1" smtClean="0"/>
              <a:t>Liftacti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sont arrivées en pharmacies et parapharmacies ! Avez-vous déjà eu l’occasion de découvrir cette </a:t>
            </a:r>
            <a:r>
              <a:rPr lang="fr-FR" dirty="0" err="1" smtClean="0"/>
              <a:t>superdose</a:t>
            </a:r>
            <a:r>
              <a:rPr lang="fr-FR" dirty="0" smtClean="0"/>
              <a:t> </a:t>
            </a:r>
            <a:r>
              <a:rPr lang="fr-FR" dirty="0" err="1" smtClean="0"/>
              <a:t>anti-rides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900942" y="354177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Disponibles en pharmacies et parapharmacies, nos ampoules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hydratent et raffermissent la peau immédiatement et comblent les rides en 1 mois. 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1900942" y="49461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Astuce du jour : nos ampoules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s’associent parfaitement avec la crème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Collagen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! Le duo parfait pour une action </a:t>
            </a:r>
            <a:r>
              <a:rPr lang="fr-FR" dirty="0" err="1" smtClean="0"/>
              <a:t>anti-rides</a:t>
            </a:r>
            <a:r>
              <a:rPr lang="fr-FR" dirty="0" smtClean="0"/>
              <a:t> globale.</a:t>
            </a:r>
            <a:endParaRPr lang="fr-FR" dirty="0"/>
          </a:p>
        </p:txBody>
      </p:sp>
      <p:sp>
        <p:nvSpPr>
          <p:cNvPr id="11" name="Larme 10"/>
          <p:cNvSpPr/>
          <p:nvPr/>
        </p:nvSpPr>
        <p:spPr>
          <a:xfrm rot="16200000">
            <a:off x="0" y="0"/>
            <a:ext cx="947202" cy="947202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639" y="240058"/>
            <a:ext cx="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ORGA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36684" y="78641"/>
            <a:ext cx="301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NOVEMBRE 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2232211" y="122596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5 bonnes raisons d’utiliser les ampoules </a:t>
            </a:r>
            <a:r>
              <a:rPr lang="fr-FR" dirty="0" err="1" smtClean="0"/>
              <a:t>Liftactiv</a:t>
            </a:r>
            <a:r>
              <a:rPr lang="fr-FR" dirty="0" smtClean="0"/>
              <a:t> </a:t>
            </a:r>
            <a:r>
              <a:rPr lang="fr-FR" dirty="0" err="1" smtClean="0"/>
              <a:t>Specialist</a:t>
            </a:r>
            <a:r>
              <a:rPr lang="fr-FR" dirty="0" smtClean="0"/>
              <a:t> Peptide-C : </a:t>
            </a:r>
            <a:endParaRPr lang="fr-FR" dirty="0"/>
          </a:p>
          <a:p>
            <a:r>
              <a:rPr lang="fr-FR" dirty="0"/>
              <a:t>1 - La formule est hautement concentrée</a:t>
            </a:r>
          </a:p>
          <a:p>
            <a:r>
              <a:rPr lang="fr-FR" dirty="0"/>
              <a:t>2 - La formule est courte : seulement 10 ingrédients</a:t>
            </a:r>
          </a:p>
          <a:p>
            <a:r>
              <a:rPr lang="fr-FR" dirty="0"/>
              <a:t>3 - Le pack est hermétique pour préserver la fraîcheur de la formule</a:t>
            </a:r>
          </a:p>
          <a:p>
            <a:r>
              <a:rPr lang="fr-FR" dirty="0"/>
              <a:t>4 - La posologie est simple : une ampoule par jour</a:t>
            </a:r>
          </a:p>
          <a:p>
            <a:r>
              <a:rPr lang="fr-FR" dirty="0"/>
              <a:t>5 - c'est la juste dose au quotidien </a:t>
            </a:r>
            <a:endParaRPr lang="fr-FR" dirty="0" smtClean="0"/>
          </a:p>
          <a:p>
            <a:r>
              <a:rPr lang="fr-FR" dirty="0" smtClean="0"/>
              <a:t>Qu’attendez-vous pour craquer ?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8" y="1102658"/>
            <a:ext cx="1550893" cy="1550893"/>
          </a:xfrm>
          <a:prstGeom prst="rect">
            <a:avLst/>
          </a:prstGeom>
        </p:spPr>
      </p:pic>
      <p:sp>
        <p:nvSpPr>
          <p:cNvPr id="5" name="Larme 4"/>
          <p:cNvSpPr/>
          <p:nvPr/>
        </p:nvSpPr>
        <p:spPr>
          <a:xfrm rot="16200000">
            <a:off x="0" y="0"/>
            <a:ext cx="947202" cy="947202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9639" y="240058"/>
            <a:ext cx="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ORGA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4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479</Words>
  <Application>Microsoft Office PowerPoint</Application>
  <PresentationFormat>Grand écran</PresentationFormat>
  <Paragraphs>46</Paragraphs>
  <Slides>6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arial</vt:lpstr>
      <vt:lpstr>Calibri</vt:lpstr>
      <vt:lpstr>Calibri Light</vt:lpstr>
      <vt:lpstr>Futura ND 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L'Oréal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 GOUIC Anaelle - ARAVATI</dc:creator>
  <cp:lastModifiedBy>LE POUL Flora</cp:lastModifiedBy>
  <cp:revision>9</cp:revision>
  <dcterms:created xsi:type="dcterms:W3CDTF">2019-09-25T08:58:48Z</dcterms:created>
  <dcterms:modified xsi:type="dcterms:W3CDTF">2019-10-21T08:31:05Z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5dad89-2096-47a1-b1b1-c9d057667e94_Enabled">
    <vt:lpwstr>True</vt:lpwstr>
  </property>
  <property fmtid="{D5CDD505-2E9C-101B-9397-08002B2CF9AE}" pid="3" name="MSIP_Label_645dad89-2096-47a1-b1b1-c9d057667e94_SiteId">
    <vt:lpwstr>e4e1abd9-eac7-4a71-ab52-da5c998aa7ba</vt:lpwstr>
  </property>
  <property fmtid="{D5CDD505-2E9C-101B-9397-08002B2CF9AE}" pid="4" name="MSIP_Label_645dad89-2096-47a1-b1b1-c9d057667e94_Owner">
    <vt:lpwstr>anaelle.legouic@loreal.com</vt:lpwstr>
  </property>
  <property fmtid="{D5CDD505-2E9C-101B-9397-08002B2CF9AE}" pid="5" name="MSIP_Label_645dad89-2096-47a1-b1b1-c9d057667e94_SetDate">
    <vt:lpwstr>2019-09-25T08:59:02.0036345Z</vt:lpwstr>
  </property>
  <property fmtid="{D5CDD505-2E9C-101B-9397-08002B2CF9AE}" pid="6" name="MSIP_Label_645dad89-2096-47a1-b1b1-c9d057667e94_Name">
    <vt:lpwstr>C1 - Internal use</vt:lpwstr>
  </property>
  <property fmtid="{D5CDD505-2E9C-101B-9397-08002B2CF9AE}" pid="7" name="MSIP_Label_645dad89-2096-47a1-b1b1-c9d057667e94_Application">
    <vt:lpwstr>Microsoft Azure Information Protection</vt:lpwstr>
  </property>
  <property fmtid="{D5CDD505-2E9C-101B-9397-08002B2CF9AE}" pid="8" name="MSIP_Label_645dad89-2096-47a1-b1b1-c9d057667e94_Extended_MSFT_Method">
    <vt:lpwstr>Automatic</vt:lpwstr>
  </property>
  <property fmtid="{D5CDD505-2E9C-101B-9397-08002B2CF9AE}" pid="9" name="Sensitivity">
    <vt:lpwstr>C1 - Internal use</vt:lpwstr>
  </property>
</Properties>
</file>