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9" r:id="rId3"/>
    <p:sldId id="260" r:id="rId4"/>
    <p:sldId id="261" r:id="rId5"/>
    <p:sldId id="262" r:id="rId6"/>
    <p:sldId id="265" r:id="rId7"/>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2C0EC"/>
    <a:srgbClr val="6DCBEF"/>
    <a:srgbClr val="25B0E7"/>
    <a:srgbClr val="24B8FF"/>
    <a:srgbClr val="00ADEA"/>
    <a:srgbClr val="00B0F0"/>
    <a:srgbClr val="6890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p:scale>
          <a:sx n="62" d="100"/>
          <a:sy n="62" d="100"/>
        </p:scale>
        <p:origin x="828"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8574693-2CCC-4C28-8107-64BD451C4F75}"/>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69F2FF78-E0F1-4FCC-8E5A-7196B1F7D1D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2B8C64FD-14F5-4DA2-9AD6-3A75847F204F}"/>
              </a:ext>
            </a:extLst>
          </p:cNvPr>
          <p:cNvSpPr>
            <a:spLocks noGrp="1"/>
          </p:cNvSpPr>
          <p:nvPr>
            <p:ph type="dt" sz="half" idx="10"/>
          </p:nvPr>
        </p:nvSpPr>
        <p:spPr/>
        <p:txBody>
          <a:bodyPr/>
          <a:lstStyle/>
          <a:p>
            <a:fld id="{DDBAE4FA-6221-4829-8B09-067AF49EBE85}" type="datetimeFigureOut">
              <a:rPr lang="fr-FR" smtClean="0"/>
              <a:t>02/02/2022</a:t>
            </a:fld>
            <a:endParaRPr lang="fr-FR"/>
          </a:p>
        </p:txBody>
      </p:sp>
      <p:sp>
        <p:nvSpPr>
          <p:cNvPr id="5" name="Espace réservé du pied de page 4">
            <a:extLst>
              <a:ext uri="{FF2B5EF4-FFF2-40B4-BE49-F238E27FC236}">
                <a16:creationId xmlns:a16="http://schemas.microsoft.com/office/drawing/2014/main" id="{7A558059-8BEB-438E-9F18-2D81010F2FBD}"/>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9B4C0B4D-C91E-425A-89C9-E96CA868B783}"/>
              </a:ext>
            </a:extLst>
          </p:cNvPr>
          <p:cNvSpPr>
            <a:spLocks noGrp="1"/>
          </p:cNvSpPr>
          <p:nvPr>
            <p:ph type="sldNum" sz="quarter" idx="12"/>
          </p:nvPr>
        </p:nvSpPr>
        <p:spPr/>
        <p:txBody>
          <a:bodyPr/>
          <a:lstStyle/>
          <a:p>
            <a:fld id="{27657180-5931-4777-8A67-91E6471720E5}" type="slidenum">
              <a:rPr lang="fr-FR" smtClean="0"/>
              <a:t>‹N°›</a:t>
            </a:fld>
            <a:endParaRPr lang="fr-FR"/>
          </a:p>
        </p:txBody>
      </p:sp>
    </p:spTree>
    <p:extLst>
      <p:ext uri="{BB962C8B-B14F-4D97-AF65-F5344CB8AC3E}">
        <p14:creationId xmlns:p14="http://schemas.microsoft.com/office/powerpoint/2010/main" val="30240282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B16A94C-7F51-424D-A051-4B5A4F0088F6}"/>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7D31F408-4BF5-4D22-9941-560DEA475EF3}"/>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D3D0D206-2025-4A00-B4DA-D00545925FE0}"/>
              </a:ext>
            </a:extLst>
          </p:cNvPr>
          <p:cNvSpPr>
            <a:spLocks noGrp="1"/>
          </p:cNvSpPr>
          <p:nvPr>
            <p:ph type="dt" sz="half" idx="10"/>
          </p:nvPr>
        </p:nvSpPr>
        <p:spPr/>
        <p:txBody>
          <a:bodyPr/>
          <a:lstStyle/>
          <a:p>
            <a:fld id="{DDBAE4FA-6221-4829-8B09-067AF49EBE85}" type="datetimeFigureOut">
              <a:rPr lang="fr-FR" smtClean="0"/>
              <a:t>02/02/2022</a:t>
            </a:fld>
            <a:endParaRPr lang="fr-FR"/>
          </a:p>
        </p:txBody>
      </p:sp>
      <p:sp>
        <p:nvSpPr>
          <p:cNvPr id="5" name="Espace réservé du pied de page 4">
            <a:extLst>
              <a:ext uri="{FF2B5EF4-FFF2-40B4-BE49-F238E27FC236}">
                <a16:creationId xmlns:a16="http://schemas.microsoft.com/office/drawing/2014/main" id="{8187225F-A1CA-4BA0-972D-3D5124CD0F6E}"/>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0BE520F5-AF7A-4A84-BFCA-4EEF80A6F8FC}"/>
              </a:ext>
            </a:extLst>
          </p:cNvPr>
          <p:cNvSpPr>
            <a:spLocks noGrp="1"/>
          </p:cNvSpPr>
          <p:nvPr>
            <p:ph type="sldNum" sz="quarter" idx="12"/>
          </p:nvPr>
        </p:nvSpPr>
        <p:spPr/>
        <p:txBody>
          <a:bodyPr/>
          <a:lstStyle/>
          <a:p>
            <a:fld id="{27657180-5931-4777-8A67-91E6471720E5}" type="slidenum">
              <a:rPr lang="fr-FR" smtClean="0"/>
              <a:t>‹N°›</a:t>
            </a:fld>
            <a:endParaRPr lang="fr-FR"/>
          </a:p>
        </p:txBody>
      </p:sp>
    </p:spTree>
    <p:extLst>
      <p:ext uri="{BB962C8B-B14F-4D97-AF65-F5344CB8AC3E}">
        <p14:creationId xmlns:p14="http://schemas.microsoft.com/office/powerpoint/2010/main" val="2932162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C4D19965-EED1-4BF8-A0FB-EE98AD1107A7}"/>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5C406F5C-A249-4B77-ADD7-A56BFD0C206E}"/>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919F1EBF-FE5D-4563-9C04-9B4E96B9AD47}"/>
              </a:ext>
            </a:extLst>
          </p:cNvPr>
          <p:cNvSpPr>
            <a:spLocks noGrp="1"/>
          </p:cNvSpPr>
          <p:nvPr>
            <p:ph type="dt" sz="half" idx="10"/>
          </p:nvPr>
        </p:nvSpPr>
        <p:spPr/>
        <p:txBody>
          <a:bodyPr/>
          <a:lstStyle/>
          <a:p>
            <a:fld id="{DDBAE4FA-6221-4829-8B09-067AF49EBE85}" type="datetimeFigureOut">
              <a:rPr lang="fr-FR" smtClean="0"/>
              <a:t>02/02/2022</a:t>
            </a:fld>
            <a:endParaRPr lang="fr-FR"/>
          </a:p>
        </p:txBody>
      </p:sp>
      <p:sp>
        <p:nvSpPr>
          <p:cNvPr id="5" name="Espace réservé du pied de page 4">
            <a:extLst>
              <a:ext uri="{FF2B5EF4-FFF2-40B4-BE49-F238E27FC236}">
                <a16:creationId xmlns:a16="http://schemas.microsoft.com/office/drawing/2014/main" id="{B1BD59AA-B2AE-4F08-97E9-602A255B6A05}"/>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162DF298-895D-48A3-9B72-D1557DA8136F}"/>
              </a:ext>
            </a:extLst>
          </p:cNvPr>
          <p:cNvSpPr>
            <a:spLocks noGrp="1"/>
          </p:cNvSpPr>
          <p:nvPr>
            <p:ph type="sldNum" sz="quarter" idx="12"/>
          </p:nvPr>
        </p:nvSpPr>
        <p:spPr/>
        <p:txBody>
          <a:bodyPr/>
          <a:lstStyle/>
          <a:p>
            <a:fld id="{27657180-5931-4777-8A67-91E6471720E5}" type="slidenum">
              <a:rPr lang="fr-FR" smtClean="0"/>
              <a:t>‹N°›</a:t>
            </a:fld>
            <a:endParaRPr lang="fr-FR"/>
          </a:p>
        </p:txBody>
      </p:sp>
    </p:spTree>
    <p:extLst>
      <p:ext uri="{BB962C8B-B14F-4D97-AF65-F5344CB8AC3E}">
        <p14:creationId xmlns:p14="http://schemas.microsoft.com/office/powerpoint/2010/main" val="7158321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C8B3616-5791-4580-AC7D-CECBF0A5245B}"/>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092FECD2-D055-475E-8667-76AB302F6B4B}"/>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AD36CFD2-8475-4B51-BA64-DF43732A3E95}"/>
              </a:ext>
            </a:extLst>
          </p:cNvPr>
          <p:cNvSpPr>
            <a:spLocks noGrp="1"/>
          </p:cNvSpPr>
          <p:nvPr>
            <p:ph type="dt" sz="half" idx="10"/>
          </p:nvPr>
        </p:nvSpPr>
        <p:spPr/>
        <p:txBody>
          <a:bodyPr/>
          <a:lstStyle/>
          <a:p>
            <a:fld id="{DDBAE4FA-6221-4829-8B09-067AF49EBE85}" type="datetimeFigureOut">
              <a:rPr lang="fr-FR" smtClean="0"/>
              <a:t>02/02/2022</a:t>
            </a:fld>
            <a:endParaRPr lang="fr-FR"/>
          </a:p>
        </p:txBody>
      </p:sp>
      <p:sp>
        <p:nvSpPr>
          <p:cNvPr id="5" name="Espace réservé du pied de page 4">
            <a:extLst>
              <a:ext uri="{FF2B5EF4-FFF2-40B4-BE49-F238E27FC236}">
                <a16:creationId xmlns:a16="http://schemas.microsoft.com/office/drawing/2014/main" id="{71E60072-302E-42B8-A9C3-9BB04712C91E}"/>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32BCF722-1C43-47AF-BF40-C507390417D0}"/>
              </a:ext>
            </a:extLst>
          </p:cNvPr>
          <p:cNvSpPr>
            <a:spLocks noGrp="1"/>
          </p:cNvSpPr>
          <p:nvPr>
            <p:ph type="sldNum" sz="quarter" idx="12"/>
          </p:nvPr>
        </p:nvSpPr>
        <p:spPr/>
        <p:txBody>
          <a:bodyPr/>
          <a:lstStyle/>
          <a:p>
            <a:fld id="{27657180-5931-4777-8A67-91E6471720E5}" type="slidenum">
              <a:rPr lang="fr-FR" smtClean="0"/>
              <a:t>‹N°›</a:t>
            </a:fld>
            <a:endParaRPr lang="fr-FR"/>
          </a:p>
        </p:txBody>
      </p:sp>
    </p:spTree>
    <p:extLst>
      <p:ext uri="{BB962C8B-B14F-4D97-AF65-F5344CB8AC3E}">
        <p14:creationId xmlns:p14="http://schemas.microsoft.com/office/powerpoint/2010/main" val="39589126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9AC11AD-053C-4EB0-921F-F6F6E5AAEAAF}"/>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4F58768C-B27B-42F2-A287-471A20BD313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D8506917-37D8-4ACF-82B7-F384F247DA2E}"/>
              </a:ext>
            </a:extLst>
          </p:cNvPr>
          <p:cNvSpPr>
            <a:spLocks noGrp="1"/>
          </p:cNvSpPr>
          <p:nvPr>
            <p:ph type="dt" sz="half" idx="10"/>
          </p:nvPr>
        </p:nvSpPr>
        <p:spPr/>
        <p:txBody>
          <a:bodyPr/>
          <a:lstStyle/>
          <a:p>
            <a:fld id="{DDBAE4FA-6221-4829-8B09-067AF49EBE85}" type="datetimeFigureOut">
              <a:rPr lang="fr-FR" smtClean="0"/>
              <a:t>02/02/2022</a:t>
            </a:fld>
            <a:endParaRPr lang="fr-FR"/>
          </a:p>
        </p:txBody>
      </p:sp>
      <p:sp>
        <p:nvSpPr>
          <p:cNvPr id="5" name="Espace réservé du pied de page 4">
            <a:extLst>
              <a:ext uri="{FF2B5EF4-FFF2-40B4-BE49-F238E27FC236}">
                <a16:creationId xmlns:a16="http://schemas.microsoft.com/office/drawing/2014/main" id="{1B4E2CEF-939C-4DCB-A5A5-02F713C112F3}"/>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2986C394-1780-410A-9762-EACF389C060B}"/>
              </a:ext>
            </a:extLst>
          </p:cNvPr>
          <p:cNvSpPr>
            <a:spLocks noGrp="1"/>
          </p:cNvSpPr>
          <p:nvPr>
            <p:ph type="sldNum" sz="quarter" idx="12"/>
          </p:nvPr>
        </p:nvSpPr>
        <p:spPr/>
        <p:txBody>
          <a:bodyPr/>
          <a:lstStyle/>
          <a:p>
            <a:fld id="{27657180-5931-4777-8A67-91E6471720E5}" type="slidenum">
              <a:rPr lang="fr-FR" smtClean="0"/>
              <a:t>‹N°›</a:t>
            </a:fld>
            <a:endParaRPr lang="fr-FR"/>
          </a:p>
        </p:txBody>
      </p:sp>
    </p:spTree>
    <p:extLst>
      <p:ext uri="{BB962C8B-B14F-4D97-AF65-F5344CB8AC3E}">
        <p14:creationId xmlns:p14="http://schemas.microsoft.com/office/powerpoint/2010/main" val="9077505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D6DB6AA-E699-40D3-A15F-AAC301B37ED8}"/>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E1C99346-D85E-4BAA-B54B-D0E8433EB9D2}"/>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CBFB96DB-61E7-4E55-AF68-2349A0F99B37}"/>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3CD45798-F3D3-491E-8B14-5DC48D717EC6}"/>
              </a:ext>
            </a:extLst>
          </p:cNvPr>
          <p:cNvSpPr>
            <a:spLocks noGrp="1"/>
          </p:cNvSpPr>
          <p:nvPr>
            <p:ph type="dt" sz="half" idx="10"/>
          </p:nvPr>
        </p:nvSpPr>
        <p:spPr/>
        <p:txBody>
          <a:bodyPr/>
          <a:lstStyle/>
          <a:p>
            <a:fld id="{DDBAE4FA-6221-4829-8B09-067AF49EBE85}" type="datetimeFigureOut">
              <a:rPr lang="fr-FR" smtClean="0"/>
              <a:t>02/02/2022</a:t>
            </a:fld>
            <a:endParaRPr lang="fr-FR"/>
          </a:p>
        </p:txBody>
      </p:sp>
      <p:sp>
        <p:nvSpPr>
          <p:cNvPr id="6" name="Espace réservé du pied de page 5">
            <a:extLst>
              <a:ext uri="{FF2B5EF4-FFF2-40B4-BE49-F238E27FC236}">
                <a16:creationId xmlns:a16="http://schemas.microsoft.com/office/drawing/2014/main" id="{199B65D2-5106-490D-97F7-CF3635293086}"/>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AC96BBD7-2EE5-4763-8617-A50636C80825}"/>
              </a:ext>
            </a:extLst>
          </p:cNvPr>
          <p:cNvSpPr>
            <a:spLocks noGrp="1"/>
          </p:cNvSpPr>
          <p:nvPr>
            <p:ph type="sldNum" sz="quarter" idx="12"/>
          </p:nvPr>
        </p:nvSpPr>
        <p:spPr/>
        <p:txBody>
          <a:bodyPr/>
          <a:lstStyle/>
          <a:p>
            <a:fld id="{27657180-5931-4777-8A67-91E6471720E5}" type="slidenum">
              <a:rPr lang="fr-FR" smtClean="0"/>
              <a:t>‹N°›</a:t>
            </a:fld>
            <a:endParaRPr lang="fr-FR"/>
          </a:p>
        </p:txBody>
      </p:sp>
    </p:spTree>
    <p:extLst>
      <p:ext uri="{BB962C8B-B14F-4D97-AF65-F5344CB8AC3E}">
        <p14:creationId xmlns:p14="http://schemas.microsoft.com/office/powerpoint/2010/main" val="33625875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62DE6EE-89D7-4F7E-AECA-2581306B2C87}"/>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72645E30-4618-4343-B57B-D289CEAF733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2F194E0A-9B59-440E-9B57-AE6BE3492EDA}"/>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3793AC97-9ECC-4B63-8C6B-1402DF062AC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68594B8A-D66F-402A-A2DC-3F7F366D38C3}"/>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D80BF14E-9EAD-46AA-963B-237C4E9D8FD8}"/>
              </a:ext>
            </a:extLst>
          </p:cNvPr>
          <p:cNvSpPr>
            <a:spLocks noGrp="1"/>
          </p:cNvSpPr>
          <p:nvPr>
            <p:ph type="dt" sz="half" idx="10"/>
          </p:nvPr>
        </p:nvSpPr>
        <p:spPr/>
        <p:txBody>
          <a:bodyPr/>
          <a:lstStyle/>
          <a:p>
            <a:fld id="{DDBAE4FA-6221-4829-8B09-067AF49EBE85}" type="datetimeFigureOut">
              <a:rPr lang="fr-FR" smtClean="0"/>
              <a:t>02/02/2022</a:t>
            </a:fld>
            <a:endParaRPr lang="fr-FR"/>
          </a:p>
        </p:txBody>
      </p:sp>
      <p:sp>
        <p:nvSpPr>
          <p:cNvPr id="8" name="Espace réservé du pied de page 7">
            <a:extLst>
              <a:ext uri="{FF2B5EF4-FFF2-40B4-BE49-F238E27FC236}">
                <a16:creationId xmlns:a16="http://schemas.microsoft.com/office/drawing/2014/main" id="{1FADADAC-B5E9-4157-B59F-C6482A36A860}"/>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666BD1C9-826E-459F-930A-5D629C322ED2}"/>
              </a:ext>
            </a:extLst>
          </p:cNvPr>
          <p:cNvSpPr>
            <a:spLocks noGrp="1"/>
          </p:cNvSpPr>
          <p:nvPr>
            <p:ph type="sldNum" sz="quarter" idx="12"/>
          </p:nvPr>
        </p:nvSpPr>
        <p:spPr/>
        <p:txBody>
          <a:bodyPr/>
          <a:lstStyle/>
          <a:p>
            <a:fld id="{27657180-5931-4777-8A67-91E6471720E5}" type="slidenum">
              <a:rPr lang="fr-FR" smtClean="0"/>
              <a:t>‹N°›</a:t>
            </a:fld>
            <a:endParaRPr lang="fr-FR"/>
          </a:p>
        </p:txBody>
      </p:sp>
    </p:spTree>
    <p:extLst>
      <p:ext uri="{BB962C8B-B14F-4D97-AF65-F5344CB8AC3E}">
        <p14:creationId xmlns:p14="http://schemas.microsoft.com/office/powerpoint/2010/main" val="18419175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097D933-DA81-4613-91F4-55FAFEA181CB}"/>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8B9CD235-D00E-475F-9B32-135A5AAD7942}"/>
              </a:ext>
            </a:extLst>
          </p:cNvPr>
          <p:cNvSpPr>
            <a:spLocks noGrp="1"/>
          </p:cNvSpPr>
          <p:nvPr>
            <p:ph type="dt" sz="half" idx="10"/>
          </p:nvPr>
        </p:nvSpPr>
        <p:spPr/>
        <p:txBody>
          <a:bodyPr/>
          <a:lstStyle/>
          <a:p>
            <a:fld id="{DDBAE4FA-6221-4829-8B09-067AF49EBE85}" type="datetimeFigureOut">
              <a:rPr lang="fr-FR" smtClean="0"/>
              <a:t>02/02/2022</a:t>
            </a:fld>
            <a:endParaRPr lang="fr-FR"/>
          </a:p>
        </p:txBody>
      </p:sp>
      <p:sp>
        <p:nvSpPr>
          <p:cNvPr id="4" name="Espace réservé du pied de page 3">
            <a:extLst>
              <a:ext uri="{FF2B5EF4-FFF2-40B4-BE49-F238E27FC236}">
                <a16:creationId xmlns:a16="http://schemas.microsoft.com/office/drawing/2014/main" id="{5D0B0D5F-095C-4CB5-A488-F06AA646F64C}"/>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C2F7E36A-0E90-4A00-9D7F-FDE9B99FC274}"/>
              </a:ext>
            </a:extLst>
          </p:cNvPr>
          <p:cNvSpPr>
            <a:spLocks noGrp="1"/>
          </p:cNvSpPr>
          <p:nvPr>
            <p:ph type="sldNum" sz="quarter" idx="12"/>
          </p:nvPr>
        </p:nvSpPr>
        <p:spPr/>
        <p:txBody>
          <a:bodyPr/>
          <a:lstStyle/>
          <a:p>
            <a:fld id="{27657180-5931-4777-8A67-91E6471720E5}" type="slidenum">
              <a:rPr lang="fr-FR" smtClean="0"/>
              <a:t>‹N°›</a:t>
            </a:fld>
            <a:endParaRPr lang="fr-FR"/>
          </a:p>
        </p:txBody>
      </p:sp>
    </p:spTree>
    <p:extLst>
      <p:ext uri="{BB962C8B-B14F-4D97-AF65-F5344CB8AC3E}">
        <p14:creationId xmlns:p14="http://schemas.microsoft.com/office/powerpoint/2010/main" val="14124563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858E1929-2A15-480B-BBC9-A8EA77E404F9}"/>
              </a:ext>
            </a:extLst>
          </p:cNvPr>
          <p:cNvSpPr>
            <a:spLocks noGrp="1"/>
          </p:cNvSpPr>
          <p:nvPr>
            <p:ph type="dt" sz="half" idx="10"/>
          </p:nvPr>
        </p:nvSpPr>
        <p:spPr/>
        <p:txBody>
          <a:bodyPr/>
          <a:lstStyle/>
          <a:p>
            <a:fld id="{DDBAE4FA-6221-4829-8B09-067AF49EBE85}" type="datetimeFigureOut">
              <a:rPr lang="fr-FR" smtClean="0"/>
              <a:t>02/02/2022</a:t>
            </a:fld>
            <a:endParaRPr lang="fr-FR"/>
          </a:p>
        </p:txBody>
      </p:sp>
      <p:sp>
        <p:nvSpPr>
          <p:cNvPr id="3" name="Espace réservé du pied de page 2">
            <a:extLst>
              <a:ext uri="{FF2B5EF4-FFF2-40B4-BE49-F238E27FC236}">
                <a16:creationId xmlns:a16="http://schemas.microsoft.com/office/drawing/2014/main" id="{1B23D9C3-68B1-42DF-9C8A-5FF22BB393D3}"/>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BE0B761C-03E9-4220-8C1B-ED8300B99683}"/>
              </a:ext>
            </a:extLst>
          </p:cNvPr>
          <p:cNvSpPr>
            <a:spLocks noGrp="1"/>
          </p:cNvSpPr>
          <p:nvPr>
            <p:ph type="sldNum" sz="quarter" idx="12"/>
          </p:nvPr>
        </p:nvSpPr>
        <p:spPr/>
        <p:txBody>
          <a:bodyPr/>
          <a:lstStyle/>
          <a:p>
            <a:fld id="{27657180-5931-4777-8A67-91E6471720E5}" type="slidenum">
              <a:rPr lang="fr-FR" smtClean="0"/>
              <a:t>‹N°›</a:t>
            </a:fld>
            <a:endParaRPr lang="fr-FR"/>
          </a:p>
        </p:txBody>
      </p:sp>
    </p:spTree>
    <p:extLst>
      <p:ext uri="{BB962C8B-B14F-4D97-AF65-F5344CB8AC3E}">
        <p14:creationId xmlns:p14="http://schemas.microsoft.com/office/powerpoint/2010/main" val="34301627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2F82AD9-C944-48A8-8352-2F1B6B67737C}"/>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D925F455-374C-4474-8A73-D2A9127CEB7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02EBD1F7-9B61-4733-9039-F9D5225E5BE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7D7D9588-8876-4D74-ABB9-070E0D651C93}"/>
              </a:ext>
            </a:extLst>
          </p:cNvPr>
          <p:cNvSpPr>
            <a:spLocks noGrp="1"/>
          </p:cNvSpPr>
          <p:nvPr>
            <p:ph type="dt" sz="half" idx="10"/>
          </p:nvPr>
        </p:nvSpPr>
        <p:spPr/>
        <p:txBody>
          <a:bodyPr/>
          <a:lstStyle/>
          <a:p>
            <a:fld id="{DDBAE4FA-6221-4829-8B09-067AF49EBE85}" type="datetimeFigureOut">
              <a:rPr lang="fr-FR" smtClean="0"/>
              <a:t>02/02/2022</a:t>
            </a:fld>
            <a:endParaRPr lang="fr-FR"/>
          </a:p>
        </p:txBody>
      </p:sp>
      <p:sp>
        <p:nvSpPr>
          <p:cNvPr id="6" name="Espace réservé du pied de page 5">
            <a:extLst>
              <a:ext uri="{FF2B5EF4-FFF2-40B4-BE49-F238E27FC236}">
                <a16:creationId xmlns:a16="http://schemas.microsoft.com/office/drawing/2014/main" id="{2EF95728-1173-4755-A30F-14F2710FC407}"/>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5D0CC96F-6A30-4EAD-9DEE-F64641283B29}"/>
              </a:ext>
            </a:extLst>
          </p:cNvPr>
          <p:cNvSpPr>
            <a:spLocks noGrp="1"/>
          </p:cNvSpPr>
          <p:nvPr>
            <p:ph type="sldNum" sz="quarter" idx="12"/>
          </p:nvPr>
        </p:nvSpPr>
        <p:spPr/>
        <p:txBody>
          <a:bodyPr/>
          <a:lstStyle/>
          <a:p>
            <a:fld id="{27657180-5931-4777-8A67-91E6471720E5}" type="slidenum">
              <a:rPr lang="fr-FR" smtClean="0"/>
              <a:t>‹N°›</a:t>
            </a:fld>
            <a:endParaRPr lang="fr-FR"/>
          </a:p>
        </p:txBody>
      </p:sp>
    </p:spTree>
    <p:extLst>
      <p:ext uri="{BB962C8B-B14F-4D97-AF65-F5344CB8AC3E}">
        <p14:creationId xmlns:p14="http://schemas.microsoft.com/office/powerpoint/2010/main" val="14869236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A625BEC-0B7F-45FF-8141-FAFA05729256}"/>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D86C27F6-4433-42F6-9194-8F354D8A99E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ACCF3118-4B15-413E-AE98-80E2B58A8A9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3E5BA3F6-C102-451D-B4C6-64ABB5F4AC96}"/>
              </a:ext>
            </a:extLst>
          </p:cNvPr>
          <p:cNvSpPr>
            <a:spLocks noGrp="1"/>
          </p:cNvSpPr>
          <p:nvPr>
            <p:ph type="dt" sz="half" idx="10"/>
          </p:nvPr>
        </p:nvSpPr>
        <p:spPr/>
        <p:txBody>
          <a:bodyPr/>
          <a:lstStyle/>
          <a:p>
            <a:fld id="{DDBAE4FA-6221-4829-8B09-067AF49EBE85}" type="datetimeFigureOut">
              <a:rPr lang="fr-FR" smtClean="0"/>
              <a:t>02/02/2022</a:t>
            </a:fld>
            <a:endParaRPr lang="fr-FR"/>
          </a:p>
        </p:txBody>
      </p:sp>
      <p:sp>
        <p:nvSpPr>
          <p:cNvPr id="6" name="Espace réservé du pied de page 5">
            <a:extLst>
              <a:ext uri="{FF2B5EF4-FFF2-40B4-BE49-F238E27FC236}">
                <a16:creationId xmlns:a16="http://schemas.microsoft.com/office/drawing/2014/main" id="{F40C7534-6935-43E8-8FD7-B7D070417E52}"/>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14589C05-EA2F-4123-A945-46169E5C2655}"/>
              </a:ext>
            </a:extLst>
          </p:cNvPr>
          <p:cNvSpPr>
            <a:spLocks noGrp="1"/>
          </p:cNvSpPr>
          <p:nvPr>
            <p:ph type="sldNum" sz="quarter" idx="12"/>
          </p:nvPr>
        </p:nvSpPr>
        <p:spPr/>
        <p:txBody>
          <a:bodyPr/>
          <a:lstStyle/>
          <a:p>
            <a:fld id="{27657180-5931-4777-8A67-91E6471720E5}" type="slidenum">
              <a:rPr lang="fr-FR" smtClean="0"/>
              <a:t>‹N°›</a:t>
            </a:fld>
            <a:endParaRPr lang="fr-FR"/>
          </a:p>
        </p:txBody>
      </p:sp>
    </p:spTree>
    <p:extLst>
      <p:ext uri="{BB962C8B-B14F-4D97-AF65-F5344CB8AC3E}">
        <p14:creationId xmlns:p14="http://schemas.microsoft.com/office/powerpoint/2010/main" val="22917954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8B4300FD-7CD7-4E1E-B30E-B6494888636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F3EAA0F2-CAA3-4BF9-998E-FCAE1C63929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2C39695C-C299-4599-9876-9E445A3FBC7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DBAE4FA-6221-4829-8B09-067AF49EBE85}" type="datetimeFigureOut">
              <a:rPr lang="fr-FR" smtClean="0"/>
              <a:t>02/02/2022</a:t>
            </a:fld>
            <a:endParaRPr lang="fr-FR"/>
          </a:p>
        </p:txBody>
      </p:sp>
      <p:sp>
        <p:nvSpPr>
          <p:cNvPr id="5" name="Espace réservé du pied de page 4">
            <a:extLst>
              <a:ext uri="{FF2B5EF4-FFF2-40B4-BE49-F238E27FC236}">
                <a16:creationId xmlns:a16="http://schemas.microsoft.com/office/drawing/2014/main" id="{EED1B991-7923-42FF-980C-AD2FF9CF1D4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6BFE28BF-3A56-493B-BB3C-91A7CEF1151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7657180-5931-4777-8A67-91E6471720E5}" type="slidenum">
              <a:rPr lang="fr-FR" smtClean="0"/>
              <a:t>‹N°›</a:t>
            </a:fld>
            <a:endParaRPr lang="fr-FR"/>
          </a:p>
        </p:txBody>
      </p:sp>
      <p:sp>
        <p:nvSpPr>
          <p:cNvPr id="7" name="MSIPCMContentMarking" descr="{&quot;HashCode&quot;:-737422140,&quot;Placement&quot;:&quot;Footer&quot;,&quot;Top&quot;:521.6203,&quot;Left&quot;:436.140228,&quot;SlideWidth&quot;:960,&quot;SlideHeight&quot;:540}">
            <a:extLst>
              <a:ext uri="{FF2B5EF4-FFF2-40B4-BE49-F238E27FC236}">
                <a16:creationId xmlns:a16="http://schemas.microsoft.com/office/drawing/2014/main" id="{5B3F8E9F-B170-4970-AACD-76A4EA586241}"/>
              </a:ext>
            </a:extLst>
          </p:cNvPr>
          <p:cNvSpPr txBox="1"/>
          <p:nvPr userDrawn="1"/>
        </p:nvSpPr>
        <p:spPr>
          <a:xfrm>
            <a:off x="5538981" y="6624578"/>
            <a:ext cx="1114038" cy="233422"/>
          </a:xfrm>
          <a:prstGeom prst="rect">
            <a:avLst/>
          </a:prstGeom>
          <a:noFill/>
        </p:spPr>
        <p:txBody>
          <a:bodyPr vert="horz" wrap="square" lIns="0" tIns="0" rIns="0" bIns="0" rtlCol="0" anchor="ctr" anchorCtr="1">
            <a:spAutoFit/>
          </a:bodyPr>
          <a:lstStyle/>
          <a:p>
            <a:pPr algn="ctr">
              <a:spcBef>
                <a:spcPts val="0"/>
              </a:spcBef>
              <a:spcAft>
                <a:spcPts val="0"/>
              </a:spcAft>
            </a:pPr>
            <a:r>
              <a:rPr lang="fr-FR" sz="900">
                <a:solidFill>
                  <a:srgbClr val="008000"/>
                </a:solidFill>
                <a:latin typeface="arial" panose="020B0604020202020204" pitchFamily="34" charset="0"/>
              </a:rPr>
              <a:t>C1 - Internal use</a:t>
            </a:r>
          </a:p>
        </p:txBody>
      </p:sp>
    </p:spTree>
    <p:extLst>
      <p:ext uri="{BB962C8B-B14F-4D97-AF65-F5344CB8AC3E}">
        <p14:creationId xmlns:p14="http://schemas.microsoft.com/office/powerpoint/2010/main" val="5291189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image" Target="../media/image4.jpg"/><Relationship Id="rId7" Type="http://schemas.openxmlformats.org/officeDocument/2006/relationships/image" Target="../media/image8.jpg"/><Relationship Id="rId2" Type="http://schemas.openxmlformats.org/officeDocument/2006/relationships/image" Target="../media/image3.jpg"/><Relationship Id="rId1" Type="http://schemas.openxmlformats.org/officeDocument/2006/relationships/slideLayout" Target="../slideLayouts/slideLayout7.xml"/><Relationship Id="rId6" Type="http://schemas.openxmlformats.org/officeDocument/2006/relationships/image" Target="../media/image7.jpg"/><Relationship Id="rId5" Type="http://schemas.openxmlformats.org/officeDocument/2006/relationships/image" Target="../media/image6.jpg"/><Relationship Id="rId10" Type="http://schemas.openxmlformats.org/officeDocument/2006/relationships/image" Target="../media/image11.jpg"/><Relationship Id="rId4" Type="http://schemas.openxmlformats.org/officeDocument/2006/relationships/image" Target="../media/image5.jpg"/><Relationship Id="rId9" Type="http://schemas.openxmlformats.org/officeDocument/2006/relationships/image" Target="../media/image10.jp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descr="Une image contenant ciel, personne, mâle&#10;&#10;Description générée automatiquement">
            <a:extLst>
              <a:ext uri="{FF2B5EF4-FFF2-40B4-BE49-F238E27FC236}">
                <a16:creationId xmlns:a16="http://schemas.microsoft.com/office/drawing/2014/main" id="{5FC08540-A70F-477E-BD48-B090D2256039}"/>
              </a:ext>
            </a:extLst>
          </p:cNvPr>
          <p:cNvPicPr>
            <a:picLocks noChangeAspect="1"/>
          </p:cNvPicPr>
          <p:nvPr/>
        </p:nvPicPr>
        <p:blipFill rotWithShape="1">
          <a:blip r:embed="rId2">
            <a:extLst>
              <a:ext uri="{28A0092B-C50C-407E-A947-70E740481C1C}">
                <a14:useLocalDpi xmlns:a14="http://schemas.microsoft.com/office/drawing/2010/main" val="0"/>
              </a:ext>
            </a:extLst>
          </a:blip>
          <a:srcRect t="21262" r="5534" b="15562"/>
          <a:stretch/>
        </p:blipFill>
        <p:spPr>
          <a:xfrm>
            <a:off x="0" y="1422625"/>
            <a:ext cx="12188190" cy="5432307"/>
          </a:xfrm>
          <a:prstGeom prst="rect">
            <a:avLst/>
          </a:prstGeom>
        </p:spPr>
      </p:pic>
      <p:sp>
        <p:nvSpPr>
          <p:cNvPr id="8" name="ZoneTexte 7">
            <a:extLst>
              <a:ext uri="{FF2B5EF4-FFF2-40B4-BE49-F238E27FC236}">
                <a16:creationId xmlns:a16="http://schemas.microsoft.com/office/drawing/2014/main" id="{A7937731-564B-4660-860E-EB117B5ED233}"/>
              </a:ext>
            </a:extLst>
          </p:cNvPr>
          <p:cNvSpPr txBox="1"/>
          <p:nvPr/>
        </p:nvSpPr>
        <p:spPr>
          <a:xfrm>
            <a:off x="3810" y="5189220"/>
            <a:ext cx="6195060" cy="1665712"/>
          </a:xfrm>
          <a:prstGeom prst="rect">
            <a:avLst/>
          </a:prstGeom>
          <a:noFill/>
        </p:spPr>
        <p:txBody>
          <a:bodyPr wrap="square" rtlCol="0">
            <a:spAutoFit/>
          </a:bodyPr>
          <a:lstStyle/>
          <a:p>
            <a:pPr>
              <a:lnSpc>
                <a:spcPts val="4000"/>
              </a:lnSpc>
            </a:pPr>
            <a:r>
              <a:rPr lang="fr-FR" sz="4400" dirty="0">
                <a:solidFill>
                  <a:schemeClr val="bg1"/>
                </a:solidFill>
                <a:latin typeface="Locator Bold" panose="02000800040000020004" pitchFamily="50" charset="0"/>
              </a:rPr>
              <a:t>E-RETAIL FR</a:t>
            </a:r>
          </a:p>
          <a:p>
            <a:pPr>
              <a:lnSpc>
                <a:spcPts val="4000"/>
              </a:lnSpc>
            </a:pPr>
            <a:r>
              <a:rPr lang="fr-FR" sz="4400" dirty="0">
                <a:solidFill>
                  <a:schemeClr val="bg1"/>
                </a:solidFill>
                <a:latin typeface="Locator Bold" panose="02000800040000020004" pitchFamily="50" charset="0"/>
              </a:rPr>
              <a:t>GUIDELINES</a:t>
            </a:r>
          </a:p>
          <a:p>
            <a:pPr>
              <a:lnSpc>
                <a:spcPts val="4000"/>
              </a:lnSpc>
            </a:pPr>
            <a:r>
              <a:rPr lang="fr-FR" sz="4800" dirty="0">
                <a:solidFill>
                  <a:schemeClr val="bg1"/>
                </a:solidFill>
                <a:latin typeface="Locator Light" panose="02000500040000020004" pitchFamily="50" charset="0"/>
              </a:rPr>
              <a:t>2022</a:t>
            </a:r>
          </a:p>
        </p:txBody>
      </p:sp>
      <p:pic>
        <p:nvPicPr>
          <p:cNvPr id="1026" name="Picture 2" descr="La Roche-Posay : Tous les Produits La Roche-Posay à Bas Prix | Newpharma">
            <a:extLst>
              <a:ext uri="{FF2B5EF4-FFF2-40B4-BE49-F238E27FC236}">
                <a16:creationId xmlns:a16="http://schemas.microsoft.com/office/drawing/2014/main" id="{14DD864B-A0D7-4E52-95D3-6A97035D20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27120" y="0"/>
            <a:ext cx="4937760" cy="13404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76525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07CDFC6-2219-444B-973E-89D3B13115EB}"/>
              </a:ext>
            </a:extLst>
          </p:cNvPr>
          <p:cNvSpPr/>
          <p:nvPr/>
        </p:nvSpPr>
        <p:spPr>
          <a:xfrm>
            <a:off x="5995851" y="1"/>
            <a:ext cx="627018" cy="716058"/>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ZoneTexte 1">
            <a:extLst>
              <a:ext uri="{FF2B5EF4-FFF2-40B4-BE49-F238E27FC236}">
                <a16:creationId xmlns:a16="http://schemas.microsoft.com/office/drawing/2014/main" id="{1291224E-CA1D-4C6A-B1CC-35DEB55989F6}"/>
              </a:ext>
            </a:extLst>
          </p:cNvPr>
          <p:cNvSpPr txBox="1"/>
          <p:nvPr/>
        </p:nvSpPr>
        <p:spPr>
          <a:xfrm>
            <a:off x="0" y="141496"/>
            <a:ext cx="12192000" cy="1138773"/>
          </a:xfrm>
          <a:prstGeom prst="rect">
            <a:avLst/>
          </a:prstGeom>
          <a:noFill/>
        </p:spPr>
        <p:txBody>
          <a:bodyPr wrap="square" rtlCol="0">
            <a:spAutoFit/>
          </a:bodyPr>
          <a:lstStyle/>
          <a:p>
            <a:pPr algn="ctr"/>
            <a:r>
              <a:rPr lang="fr-FR" sz="3600" spc="-150" dirty="0">
                <a:latin typeface="Locator Bold" panose="02000800040000020004" pitchFamily="50" charset="0"/>
              </a:rPr>
              <a:t>TEXTE DE PRESENTATION DE MARQUE </a:t>
            </a:r>
            <a:br>
              <a:rPr lang="fr-FR" sz="2800" spc="-150" dirty="0"/>
            </a:br>
            <a:r>
              <a:rPr lang="fr-FR" sz="3200" spc="-150" dirty="0">
                <a:latin typeface="Locator Light" panose="02000500040000020004" pitchFamily="50" charset="0"/>
              </a:rPr>
              <a:t>LRP SITE E-RETAIL FRANCE</a:t>
            </a:r>
            <a:endParaRPr lang="fr-FR" sz="2800" spc="-150" dirty="0">
              <a:latin typeface="Locator Light" panose="02000500040000020004" pitchFamily="50" charset="0"/>
            </a:endParaRPr>
          </a:p>
        </p:txBody>
      </p:sp>
      <p:sp>
        <p:nvSpPr>
          <p:cNvPr id="4" name="ZoneTexte 3">
            <a:extLst>
              <a:ext uri="{FF2B5EF4-FFF2-40B4-BE49-F238E27FC236}">
                <a16:creationId xmlns:a16="http://schemas.microsoft.com/office/drawing/2014/main" id="{BC3D4F1A-CC18-4AE1-B882-47C710E17957}"/>
              </a:ext>
            </a:extLst>
          </p:cNvPr>
          <p:cNvSpPr txBox="1"/>
          <p:nvPr/>
        </p:nvSpPr>
        <p:spPr>
          <a:xfrm>
            <a:off x="470263" y="1750423"/>
            <a:ext cx="11260182" cy="369332"/>
          </a:xfrm>
          <a:prstGeom prst="rect">
            <a:avLst/>
          </a:prstGeom>
          <a:ln>
            <a:noFill/>
          </a:ln>
        </p:spPr>
        <p:style>
          <a:lnRef idx="1">
            <a:schemeClr val="accent5"/>
          </a:lnRef>
          <a:fillRef idx="0">
            <a:schemeClr val="accent5"/>
          </a:fillRef>
          <a:effectRef idx="0">
            <a:schemeClr val="accent5"/>
          </a:effectRef>
          <a:fontRef idx="minor">
            <a:schemeClr val="tx1"/>
          </a:fontRef>
        </p:style>
        <p:txBody>
          <a:bodyPr wrap="square" rtlCol="0">
            <a:spAutoFit/>
          </a:bodyPr>
          <a:lstStyle/>
          <a:p>
            <a:r>
              <a:rPr lang="fr-FR" dirty="0">
                <a:solidFill>
                  <a:srgbClr val="24B8FF"/>
                </a:solidFill>
                <a:latin typeface="Locator Medium" panose="02000600020000020004" pitchFamily="50" charset="0"/>
              </a:rPr>
              <a:t>VERSION LONGUE - 1013</a:t>
            </a:r>
            <a:r>
              <a:rPr lang="fr-FR" altLang="fr-FR" dirty="0">
                <a:solidFill>
                  <a:srgbClr val="24B8FF"/>
                </a:solidFill>
                <a:latin typeface="Locator Medium" panose="02000600020000020004" pitchFamily="50" charset="0"/>
              </a:rPr>
              <a:t> CARACTÈRES </a:t>
            </a:r>
            <a:r>
              <a:rPr lang="fr-FR" altLang="fr-FR" dirty="0">
                <a:solidFill>
                  <a:srgbClr val="24B8FF"/>
                </a:solidFill>
                <a:latin typeface="Locator Light" panose="02000500040000020004" pitchFamily="50" charset="0"/>
              </a:rPr>
              <a:t>(RECO 700 ET PLUS)</a:t>
            </a:r>
            <a:r>
              <a:rPr lang="fr-FR" dirty="0">
                <a:solidFill>
                  <a:srgbClr val="24B8FF"/>
                </a:solidFill>
                <a:latin typeface="Locator Light" panose="02000500040000020004" pitchFamily="50" charset="0"/>
              </a:rPr>
              <a:t> </a:t>
            </a:r>
          </a:p>
        </p:txBody>
      </p:sp>
      <p:cxnSp>
        <p:nvCxnSpPr>
          <p:cNvPr id="6" name="Connecteur droit 5">
            <a:extLst>
              <a:ext uri="{FF2B5EF4-FFF2-40B4-BE49-F238E27FC236}">
                <a16:creationId xmlns:a16="http://schemas.microsoft.com/office/drawing/2014/main" id="{D08BA783-4C82-4156-8EC4-A4188E5942FB}"/>
              </a:ext>
            </a:extLst>
          </p:cNvPr>
          <p:cNvCxnSpPr>
            <a:cxnSpLocks/>
          </p:cNvCxnSpPr>
          <p:nvPr/>
        </p:nvCxnSpPr>
        <p:spPr>
          <a:xfrm>
            <a:off x="574766" y="2119755"/>
            <a:ext cx="11155680" cy="0"/>
          </a:xfrm>
          <a:prstGeom prst="line">
            <a:avLst/>
          </a:prstGeom>
          <a:ln>
            <a:solidFill>
              <a:srgbClr val="24B8FF"/>
            </a:solidFill>
          </a:ln>
        </p:spPr>
        <p:style>
          <a:lnRef idx="1">
            <a:schemeClr val="accent5"/>
          </a:lnRef>
          <a:fillRef idx="0">
            <a:schemeClr val="accent5"/>
          </a:fillRef>
          <a:effectRef idx="0">
            <a:schemeClr val="accent5"/>
          </a:effectRef>
          <a:fontRef idx="minor">
            <a:schemeClr val="tx1"/>
          </a:fontRef>
        </p:style>
      </p:cxnSp>
      <p:sp>
        <p:nvSpPr>
          <p:cNvPr id="9" name="ZoneTexte 8">
            <a:extLst>
              <a:ext uri="{FF2B5EF4-FFF2-40B4-BE49-F238E27FC236}">
                <a16:creationId xmlns:a16="http://schemas.microsoft.com/office/drawing/2014/main" id="{A2DAC080-F5AB-4091-ACEE-FB4EC4C8F41F}"/>
              </a:ext>
            </a:extLst>
          </p:cNvPr>
          <p:cNvSpPr txBox="1"/>
          <p:nvPr/>
        </p:nvSpPr>
        <p:spPr>
          <a:xfrm>
            <a:off x="470264" y="2310124"/>
            <a:ext cx="11260181" cy="3854901"/>
          </a:xfrm>
          <a:prstGeom prst="rect">
            <a:avLst/>
          </a:prstGeom>
          <a:noFill/>
        </p:spPr>
        <p:txBody>
          <a:bodyPr wrap="square">
            <a:spAutoFit/>
          </a:bodyPr>
          <a:lstStyle/>
          <a:p>
            <a:r>
              <a:rPr lang="fr-FR" sz="1800" b="1" dirty="0">
                <a:effectLst/>
                <a:latin typeface="Avenir Next LT Pro" panose="020B0504020202020204" pitchFamily="34" charset="0"/>
                <a:ea typeface="Calibri" panose="020F0502020204030204" pitchFamily="34" charset="0"/>
              </a:rPr>
              <a:t>LA ROCHE-POSAY : LES SOINS QUI CHANGENT LA VIE, PRESCRITS PAR LES DERMATOLOGUES.</a:t>
            </a:r>
            <a:endParaRPr lang="fr-FR" sz="1800" dirty="0">
              <a:effectLst/>
              <a:latin typeface="Calibri" panose="020F0502020204030204" pitchFamily="34" charset="0"/>
              <a:ea typeface="Calibri" panose="020F0502020204030204" pitchFamily="34" charset="0"/>
            </a:endParaRPr>
          </a:p>
          <a:p>
            <a:r>
              <a:rPr lang="fr-FR" sz="1800" dirty="0">
                <a:effectLst/>
                <a:latin typeface="Calibri" panose="020F0502020204030204" pitchFamily="34" charset="0"/>
                <a:ea typeface="Calibri" panose="020F0502020204030204" pitchFamily="34" charset="0"/>
              </a:rPr>
              <a:t> </a:t>
            </a:r>
          </a:p>
          <a:p>
            <a:r>
              <a:rPr lang="fr-FR" sz="1800" b="1" dirty="0">
                <a:effectLst/>
                <a:latin typeface="Avenir Next LT Pro" panose="020B0504020202020204" pitchFamily="34" charset="0"/>
                <a:ea typeface="Calibri" panose="020F0502020204030204" pitchFamily="34" charset="0"/>
              </a:rPr>
              <a:t>Chez La Roche-Posay, nous avons à cœur de prendre soin de la peau et des patients.</a:t>
            </a:r>
            <a:endParaRPr lang="fr-FR" sz="1800" dirty="0">
              <a:effectLst/>
              <a:latin typeface="Calibri" panose="020F0502020204030204" pitchFamily="34" charset="0"/>
              <a:ea typeface="Calibri" panose="020F0502020204030204" pitchFamily="34" charset="0"/>
            </a:endParaRPr>
          </a:p>
          <a:p>
            <a:r>
              <a:rPr lang="fr-FR" sz="1800" dirty="0">
                <a:effectLst/>
                <a:latin typeface="Avenir Next LT Pro" panose="020B0504020202020204" pitchFamily="34" charset="0"/>
                <a:ea typeface="Calibri" panose="020F0502020204030204" pitchFamily="34" charset="0"/>
              </a:rPr>
              <a:t>Nous développons des formules innovantes en collaboration étroite avec des milliers de médecins sans jamais compromettre l'efficacité et la sécurité, pour résoudre tous les problèmes cutanés, des cas les plus graves aux marques les plus légères. </a:t>
            </a:r>
            <a:endParaRPr lang="fr-FR" sz="1800" dirty="0">
              <a:effectLst/>
              <a:latin typeface="Calibri" panose="020F0502020204030204" pitchFamily="34" charset="0"/>
              <a:ea typeface="Calibri" panose="020F0502020204030204" pitchFamily="34" charset="0"/>
            </a:endParaRPr>
          </a:p>
          <a:p>
            <a:r>
              <a:rPr lang="fr-FR" sz="1800" dirty="0">
                <a:effectLst/>
                <a:latin typeface="Avenir Next LT Pro" panose="020B0504020202020204" pitchFamily="34" charset="0"/>
                <a:ea typeface="Calibri" panose="020F0502020204030204" pitchFamily="34" charset="0"/>
              </a:rPr>
              <a:t>C'est pourquoi nous sommes  la première marque de soin de la peau prescrite en France*. </a:t>
            </a:r>
            <a:endParaRPr lang="fr-FR" sz="1800" dirty="0">
              <a:effectLst/>
              <a:latin typeface="Calibri" panose="020F0502020204030204" pitchFamily="34" charset="0"/>
              <a:ea typeface="Calibri" panose="020F0502020204030204" pitchFamily="34" charset="0"/>
            </a:endParaRPr>
          </a:p>
          <a:p>
            <a:r>
              <a:rPr lang="fr-FR" sz="1800" b="1" dirty="0">
                <a:effectLst/>
                <a:latin typeface="Avenir Next LT Pro" panose="020B0504020202020204" pitchFamily="34" charset="0"/>
                <a:ea typeface="Calibri" panose="020F0502020204030204" pitchFamily="34" charset="0"/>
              </a:rPr>
              <a:t>Et nous ne nous arrêtons pas là : nos soins vont au-delà de nos produits</a:t>
            </a:r>
            <a:r>
              <a:rPr lang="fr-FR" sz="1800" dirty="0">
                <a:effectLst/>
                <a:latin typeface="Avenir Next LT Pro" panose="020B0504020202020204" pitchFamily="34" charset="0"/>
                <a:ea typeface="Calibri" panose="020F0502020204030204" pitchFamily="34" charset="0"/>
              </a:rPr>
              <a:t>. </a:t>
            </a:r>
          </a:p>
          <a:p>
            <a:r>
              <a:rPr lang="fr-FR" sz="1800" dirty="0">
                <a:effectLst/>
                <a:latin typeface="Avenir Next LT Pro" panose="020B0504020202020204" pitchFamily="34" charset="0"/>
                <a:ea typeface="Calibri" panose="020F0502020204030204" pitchFamily="34" charset="0"/>
              </a:rPr>
              <a:t>Car avoir la peau sensible ou une peau à problème, c’est faire l’expérience d’un ressenti individuel et spécifique sur lequel mettre des mots est parfois difficile. Notre conviction est que la prise en compte de cet aspect psychologique est une étape incontournable pour offrir aux peaux les plus fragiles une solution globale, innovante et efficace.</a:t>
            </a:r>
          </a:p>
          <a:p>
            <a:endParaRPr lang="fr-FR" sz="1800" dirty="0">
              <a:effectLst/>
              <a:latin typeface="Calibri" panose="020F0502020204030204" pitchFamily="34" charset="0"/>
              <a:ea typeface="Calibri" panose="020F0502020204030204" pitchFamily="34" charset="0"/>
            </a:endParaRPr>
          </a:p>
          <a:p>
            <a:r>
              <a:rPr lang="fr-FR" sz="1050" dirty="0">
                <a:effectLst/>
                <a:latin typeface="Avenir Next LT Pro" panose="020B0504020202020204" pitchFamily="34" charset="0"/>
                <a:ea typeface="Calibri" panose="020F0502020204030204" pitchFamily="34" charset="0"/>
              </a:rPr>
              <a:t>* GERSDATA - GERSORIGIN - SOG EARLY - 21 Marchés </a:t>
            </a:r>
            <a:r>
              <a:rPr lang="fr-FR" sz="1050" dirty="0" err="1">
                <a:effectLst/>
                <a:latin typeface="Avenir Next LT Pro" panose="020B0504020202020204" pitchFamily="34" charset="0"/>
                <a:ea typeface="Calibri" panose="020F0502020204030204" pitchFamily="34" charset="0"/>
              </a:rPr>
              <a:t>Dermo</a:t>
            </a:r>
            <a:r>
              <a:rPr lang="fr-FR" sz="1050" dirty="0">
                <a:effectLst/>
                <a:latin typeface="Avenir Next LT Pro" panose="020B0504020202020204" pitchFamily="34" charset="0"/>
                <a:ea typeface="Calibri" panose="020F0502020204030204" pitchFamily="34" charset="0"/>
              </a:rPr>
              <a:t>-cosmétique, tous prescripteurs, unités de prescription vendues en pharmacie, France, CMA à Septembre 2021 </a:t>
            </a:r>
            <a:endParaRPr lang="fr-FR" sz="1050" dirty="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29385740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E35DA679-8C59-42D2-841B-7B11D653B752}"/>
              </a:ext>
            </a:extLst>
          </p:cNvPr>
          <p:cNvSpPr/>
          <p:nvPr/>
        </p:nvSpPr>
        <p:spPr>
          <a:xfrm>
            <a:off x="5995851" y="1"/>
            <a:ext cx="627018" cy="716058"/>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ZoneTexte 3">
            <a:extLst>
              <a:ext uri="{FF2B5EF4-FFF2-40B4-BE49-F238E27FC236}">
                <a16:creationId xmlns:a16="http://schemas.microsoft.com/office/drawing/2014/main" id="{BC3D4F1A-CC18-4AE1-B882-47C710E17957}"/>
              </a:ext>
            </a:extLst>
          </p:cNvPr>
          <p:cNvSpPr txBox="1"/>
          <p:nvPr/>
        </p:nvSpPr>
        <p:spPr>
          <a:xfrm>
            <a:off x="470263" y="1750423"/>
            <a:ext cx="11260182" cy="369332"/>
          </a:xfrm>
          <a:prstGeom prst="rect">
            <a:avLst/>
          </a:prstGeom>
          <a:ln>
            <a:noFill/>
          </a:ln>
        </p:spPr>
        <p:style>
          <a:lnRef idx="1">
            <a:schemeClr val="accent5"/>
          </a:lnRef>
          <a:fillRef idx="0">
            <a:schemeClr val="accent5"/>
          </a:fillRef>
          <a:effectRef idx="0">
            <a:schemeClr val="accent5"/>
          </a:effectRef>
          <a:fontRef idx="minor">
            <a:schemeClr val="tx1"/>
          </a:fontRef>
        </p:style>
        <p:txBody>
          <a:bodyPr wrap="square" rtlCol="0">
            <a:spAutoFit/>
          </a:bodyPr>
          <a:lstStyle/>
          <a:p>
            <a:r>
              <a:rPr lang="fr-FR" dirty="0">
                <a:solidFill>
                  <a:srgbClr val="24B8FF"/>
                </a:solidFill>
                <a:latin typeface="Locator Medium" panose="02000600020000020004" pitchFamily="50" charset="0"/>
              </a:rPr>
              <a:t>VERSION INTERMEDIAIRE - 493</a:t>
            </a:r>
            <a:r>
              <a:rPr lang="fr-FR" altLang="fr-FR" dirty="0">
                <a:solidFill>
                  <a:srgbClr val="24B8FF"/>
                </a:solidFill>
                <a:latin typeface="Locator Medium" panose="02000600020000020004" pitchFamily="50" charset="0"/>
              </a:rPr>
              <a:t> CARACTÈRES </a:t>
            </a:r>
            <a:r>
              <a:rPr lang="fr-FR" altLang="fr-FR" dirty="0">
                <a:solidFill>
                  <a:srgbClr val="24B8FF"/>
                </a:solidFill>
                <a:latin typeface="Locator Light" panose="02000500040000020004" pitchFamily="50" charset="0"/>
              </a:rPr>
              <a:t>(RECO ENTRE 400 ET 500 CARACTERES)</a:t>
            </a:r>
            <a:r>
              <a:rPr lang="fr-FR" dirty="0">
                <a:solidFill>
                  <a:srgbClr val="24B8FF"/>
                </a:solidFill>
                <a:latin typeface="Locator Light" panose="02000500040000020004" pitchFamily="50" charset="0"/>
              </a:rPr>
              <a:t> </a:t>
            </a:r>
          </a:p>
        </p:txBody>
      </p:sp>
      <p:cxnSp>
        <p:nvCxnSpPr>
          <p:cNvPr id="6" name="Connecteur droit 5">
            <a:extLst>
              <a:ext uri="{FF2B5EF4-FFF2-40B4-BE49-F238E27FC236}">
                <a16:creationId xmlns:a16="http://schemas.microsoft.com/office/drawing/2014/main" id="{D08BA783-4C82-4156-8EC4-A4188E5942FB}"/>
              </a:ext>
            </a:extLst>
          </p:cNvPr>
          <p:cNvCxnSpPr>
            <a:cxnSpLocks/>
          </p:cNvCxnSpPr>
          <p:nvPr/>
        </p:nvCxnSpPr>
        <p:spPr>
          <a:xfrm>
            <a:off x="574766" y="2119755"/>
            <a:ext cx="11155680" cy="0"/>
          </a:xfrm>
          <a:prstGeom prst="line">
            <a:avLst/>
          </a:prstGeom>
          <a:ln>
            <a:solidFill>
              <a:srgbClr val="24B8FF"/>
            </a:solidFill>
          </a:ln>
        </p:spPr>
        <p:style>
          <a:lnRef idx="1">
            <a:schemeClr val="accent5"/>
          </a:lnRef>
          <a:fillRef idx="0">
            <a:schemeClr val="accent5"/>
          </a:fillRef>
          <a:effectRef idx="0">
            <a:schemeClr val="accent5"/>
          </a:effectRef>
          <a:fontRef idx="minor">
            <a:schemeClr val="tx1"/>
          </a:fontRef>
        </p:style>
      </p:cxnSp>
      <p:sp>
        <p:nvSpPr>
          <p:cNvPr id="8" name="ZoneTexte 7">
            <a:extLst>
              <a:ext uri="{FF2B5EF4-FFF2-40B4-BE49-F238E27FC236}">
                <a16:creationId xmlns:a16="http://schemas.microsoft.com/office/drawing/2014/main" id="{7F2389C6-9A17-4625-AAAE-136EABBF085B}"/>
              </a:ext>
            </a:extLst>
          </p:cNvPr>
          <p:cNvSpPr txBox="1"/>
          <p:nvPr/>
        </p:nvSpPr>
        <p:spPr>
          <a:xfrm>
            <a:off x="461554" y="2507717"/>
            <a:ext cx="11268891" cy="2308324"/>
          </a:xfrm>
          <a:prstGeom prst="rect">
            <a:avLst/>
          </a:prstGeom>
          <a:noFill/>
        </p:spPr>
        <p:txBody>
          <a:bodyPr wrap="square">
            <a:spAutoFit/>
          </a:bodyPr>
          <a:lstStyle/>
          <a:p>
            <a:r>
              <a:rPr lang="fr-FR" sz="1800" b="1" dirty="0">
                <a:effectLst/>
                <a:latin typeface="Avenir Next LT Pro" panose="020B0504020202020204" pitchFamily="34" charset="0"/>
                <a:ea typeface="Calibri" panose="020F0502020204030204" pitchFamily="34" charset="0"/>
              </a:rPr>
              <a:t>LA ROCHE-POSAY : LES SOINS QUI CHANGENT LA VIE, PRESCRITS PAR LES DERMATOLOGUES.</a:t>
            </a:r>
            <a:endParaRPr lang="fr-FR" sz="1800" dirty="0">
              <a:effectLst/>
              <a:latin typeface="Calibri" panose="020F0502020204030204" pitchFamily="34" charset="0"/>
              <a:ea typeface="Calibri" panose="020F0502020204030204" pitchFamily="34" charset="0"/>
            </a:endParaRPr>
          </a:p>
          <a:p>
            <a:r>
              <a:rPr lang="fr-FR" sz="1800" dirty="0">
                <a:effectLst/>
                <a:latin typeface="Calibri" panose="020F0502020204030204" pitchFamily="34" charset="0"/>
                <a:ea typeface="Calibri" panose="020F0502020204030204" pitchFamily="34" charset="0"/>
              </a:rPr>
              <a:t> </a:t>
            </a:r>
          </a:p>
          <a:p>
            <a:r>
              <a:rPr lang="fr-FR" sz="1800" b="1" dirty="0">
                <a:effectLst/>
                <a:latin typeface="Avenir Next LT Pro" panose="020B0504020202020204" pitchFamily="34" charset="0"/>
                <a:ea typeface="Calibri" panose="020F0502020204030204" pitchFamily="34" charset="0"/>
              </a:rPr>
              <a:t>Chez La Roche-Posay, nous avons à cœur de prendre soin de la peau et des patients.</a:t>
            </a:r>
            <a:endParaRPr lang="fr-FR" sz="1800" dirty="0">
              <a:effectLst/>
              <a:latin typeface="Calibri" panose="020F0502020204030204" pitchFamily="34" charset="0"/>
              <a:ea typeface="Calibri" panose="020F0502020204030204" pitchFamily="34" charset="0"/>
            </a:endParaRPr>
          </a:p>
          <a:p>
            <a:r>
              <a:rPr lang="fr-FR" sz="1800" dirty="0">
                <a:effectLst/>
                <a:latin typeface="Avenir Next LT Pro" panose="020B0504020202020204" pitchFamily="34" charset="0"/>
                <a:ea typeface="Calibri" panose="020F0502020204030204" pitchFamily="34" charset="0"/>
              </a:rPr>
              <a:t>Nous développons des formules innovantes en collaboration étroite avec des milliers de médecins sans jamais compromettre l'efficacité et la sécurité.</a:t>
            </a:r>
            <a:endParaRPr lang="fr-FR" sz="1800" dirty="0">
              <a:effectLst/>
              <a:latin typeface="Calibri" panose="020F0502020204030204" pitchFamily="34" charset="0"/>
              <a:ea typeface="Calibri" panose="020F0502020204030204" pitchFamily="34" charset="0"/>
            </a:endParaRPr>
          </a:p>
          <a:p>
            <a:r>
              <a:rPr lang="fr-FR" sz="1800" b="1" dirty="0">
                <a:effectLst/>
                <a:latin typeface="Avenir Next LT Pro" panose="020B0504020202020204" pitchFamily="34" charset="0"/>
                <a:ea typeface="Calibri" panose="020F0502020204030204" pitchFamily="34" charset="0"/>
              </a:rPr>
              <a:t>Et nous ne nous arrêtons pas là : nos soins vont au-delà de nos produits</a:t>
            </a:r>
            <a:r>
              <a:rPr lang="fr-FR" sz="1800" dirty="0">
                <a:effectLst/>
                <a:latin typeface="Avenir Next LT Pro" panose="020B0504020202020204" pitchFamily="34" charset="0"/>
                <a:ea typeface="Calibri" panose="020F0502020204030204" pitchFamily="34" charset="0"/>
              </a:rPr>
              <a:t>.</a:t>
            </a:r>
            <a:endParaRPr lang="fr-FR" sz="1800" dirty="0">
              <a:effectLst/>
              <a:latin typeface="Calibri" panose="020F0502020204030204" pitchFamily="34" charset="0"/>
              <a:ea typeface="Calibri" panose="020F0502020204030204" pitchFamily="34" charset="0"/>
            </a:endParaRPr>
          </a:p>
          <a:p>
            <a:r>
              <a:rPr lang="fr-FR" sz="1800" dirty="0">
                <a:effectLst/>
                <a:latin typeface="Avenir Next LT Pro" panose="020B0504020202020204" pitchFamily="34" charset="0"/>
                <a:ea typeface="Calibri" panose="020F0502020204030204" pitchFamily="34" charset="0"/>
              </a:rPr>
              <a:t>Nous prenons  également en compte l’aspect psychologique pour offrir aux peaux les plus fragiles une solution globale, innovante et efficace, afin d’améliorer au quotidien la qualité de vos vies.</a:t>
            </a:r>
            <a:endParaRPr lang="fr-FR" sz="1800" dirty="0">
              <a:effectLst/>
              <a:latin typeface="Calibri" panose="020F0502020204030204" pitchFamily="34" charset="0"/>
              <a:ea typeface="Calibri" panose="020F0502020204030204" pitchFamily="34" charset="0"/>
            </a:endParaRPr>
          </a:p>
        </p:txBody>
      </p:sp>
      <p:sp>
        <p:nvSpPr>
          <p:cNvPr id="12" name="ZoneTexte 11">
            <a:extLst>
              <a:ext uri="{FF2B5EF4-FFF2-40B4-BE49-F238E27FC236}">
                <a16:creationId xmlns:a16="http://schemas.microsoft.com/office/drawing/2014/main" id="{F5249509-0CCB-422B-9218-1186C24BA44F}"/>
              </a:ext>
            </a:extLst>
          </p:cNvPr>
          <p:cNvSpPr txBox="1"/>
          <p:nvPr/>
        </p:nvSpPr>
        <p:spPr>
          <a:xfrm>
            <a:off x="0" y="141496"/>
            <a:ext cx="12192000" cy="1138773"/>
          </a:xfrm>
          <a:prstGeom prst="rect">
            <a:avLst/>
          </a:prstGeom>
          <a:noFill/>
        </p:spPr>
        <p:txBody>
          <a:bodyPr wrap="square" rtlCol="0">
            <a:spAutoFit/>
          </a:bodyPr>
          <a:lstStyle/>
          <a:p>
            <a:pPr algn="ctr"/>
            <a:r>
              <a:rPr lang="fr-FR" sz="3600" spc="-150" dirty="0">
                <a:latin typeface="Locator Bold" panose="02000800040000020004" pitchFamily="50" charset="0"/>
              </a:rPr>
              <a:t>TEXTE DE PRESENTATION DE MARQUE </a:t>
            </a:r>
            <a:br>
              <a:rPr lang="fr-FR" sz="2800" spc="-150" dirty="0"/>
            </a:br>
            <a:r>
              <a:rPr lang="fr-FR" sz="3200" spc="-150" dirty="0">
                <a:latin typeface="Locator Light" panose="02000500040000020004" pitchFamily="50" charset="0"/>
              </a:rPr>
              <a:t>LRP SITE E-RETAIL FRANCE</a:t>
            </a:r>
            <a:endParaRPr lang="fr-FR" sz="2800" spc="-150" dirty="0">
              <a:latin typeface="Locator Light" panose="02000500040000020004" pitchFamily="50" charset="0"/>
            </a:endParaRPr>
          </a:p>
        </p:txBody>
      </p:sp>
    </p:spTree>
    <p:extLst>
      <p:ext uri="{BB962C8B-B14F-4D97-AF65-F5344CB8AC3E}">
        <p14:creationId xmlns:p14="http://schemas.microsoft.com/office/powerpoint/2010/main" val="40648384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076CA7C-87DF-4C8D-B256-8A98B64C91E7}"/>
              </a:ext>
            </a:extLst>
          </p:cNvPr>
          <p:cNvSpPr/>
          <p:nvPr/>
        </p:nvSpPr>
        <p:spPr>
          <a:xfrm>
            <a:off x="5995851" y="1"/>
            <a:ext cx="627018" cy="716058"/>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ZoneTexte 3">
            <a:extLst>
              <a:ext uri="{FF2B5EF4-FFF2-40B4-BE49-F238E27FC236}">
                <a16:creationId xmlns:a16="http://schemas.microsoft.com/office/drawing/2014/main" id="{BC3D4F1A-CC18-4AE1-B882-47C710E17957}"/>
              </a:ext>
            </a:extLst>
          </p:cNvPr>
          <p:cNvSpPr txBox="1"/>
          <p:nvPr/>
        </p:nvSpPr>
        <p:spPr>
          <a:xfrm>
            <a:off x="470263" y="1750423"/>
            <a:ext cx="11260182" cy="369332"/>
          </a:xfrm>
          <a:prstGeom prst="rect">
            <a:avLst/>
          </a:prstGeom>
          <a:ln>
            <a:noFill/>
          </a:ln>
        </p:spPr>
        <p:style>
          <a:lnRef idx="1">
            <a:schemeClr val="accent5"/>
          </a:lnRef>
          <a:fillRef idx="0">
            <a:schemeClr val="accent5"/>
          </a:fillRef>
          <a:effectRef idx="0">
            <a:schemeClr val="accent5"/>
          </a:effectRef>
          <a:fontRef idx="minor">
            <a:schemeClr val="tx1"/>
          </a:fontRef>
        </p:style>
        <p:txBody>
          <a:bodyPr wrap="square" rtlCol="0">
            <a:spAutoFit/>
          </a:bodyPr>
          <a:lstStyle/>
          <a:p>
            <a:r>
              <a:rPr lang="fr-FR" dirty="0">
                <a:solidFill>
                  <a:srgbClr val="24B8FF"/>
                </a:solidFill>
                <a:latin typeface="Locator Medium" panose="02000600020000020004" pitchFamily="50" charset="0"/>
              </a:rPr>
              <a:t>VERSION COURTE  - 365</a:t>
            </a:r>
            <a:r>
              <a:rPr lang="fr-FR" altLang="fr-FR" dirty="0">
                <a:solidFill>
                  <a:srgbClr val="24B8FF"/>
                </a:solidFill>
                <a:latin typeface="Locator Medium" panose="02000600020000020004" pitchFamily="50" charset="0"/>
              </a:rPr>
              <a:t> CARACTÈRES </a:t>
            </a:r>
            <a:r>
              <a:rPr lang="fr-FR" altLang="fr-FR" dirty="0">
                <a:solidFill>
                  <a:srgbClr val="24B8FF"/>
                </a:solidFill>
                <a:latin typeface="Locator Light" panose="02000500040000020004" pitchFamily="50" charset="0"/>
              </a:rPr>
              <a:t>(RECO ENTRE 200 ET 300 CARACTERES)</a:t>
            </a:r>
            <a:r>
              <a:rPr lang="fr-FR" dirty="0">
                <a:solidFill>
                  <a:srgbClr val="24B8FF"/>
                </a:solidFill>
                <a:latin typeface="Locator Light" panose="02000500040000020004" pitchFamily="50" charset="0"/>
              </a:rPr>
              <a:t> </a:t>
            </a:r>
          </a:p>
        </p:txBody>
      </p:sp>
      <p:cxnSp>
        <p:nvCxnSpPr>
          <p:cNvPr id="6" name="Connecteur droit 5">
            <a:extLst>
              <a:ext uri="{FF2B5EF4-FFF2-40B4-BE49-F238E27FC236}">
                <a16:creationId xmlns:a16="http://schemas.microsoft.com/office/drawing/2014/main" id="{D08BA783-4C82-4156-8EC4-A4188E5942FB}"/>
              </a:ext>
            </a:extLst>
          </p:cNvPr>
          <p:cNvCxnSpPr>
            <a:cxnSpLocks/>
          </p:cNvCxnSpPr>
          <p:nvPr/>
        </p:nvCxnSpPr>
        <p:spPr>
          <a:xfrm>
            <a:off x="574766" y="2119755"/>
            <a:ext cx="11155680" cy="0"/>
          </a:xfrm>
          <a:prstGeom prst="line">
            <a:avLst/>
          </a:prstGeom>
          <a:ln>
            <a:solidFill>
              <a:srgbClr val="24B8FF"/>
            </a:solidFill>
          </a:ln>
        </p:spPr>
        <p:style>
          <a:lnRef idx="1">
            <a:schemeClr val="accent5"/>
          </a:lnRef>
          <a:fillRef idx="0">
            <a:schemeClr val="accent5"/>
          </a:fillRef>
          <a:effectRef idx="0">
            <a:schemeClr val="accent5"/>
          </a:effectRef>
          <a:fontRef idx="minor">
            <a:schemeClr val="tx1"/>
          </a:fontRef>
        </p:style>
      </p:cxnSp>
      <p:sp>
        <p:nvSpPr>
          <p:cNvPr id="8" name="ZoneTexte 7">
            <a:extLst>
              <a:ext uri="{FF2B5EF4-FFF2-40B4-BE49-F238E27FC236}">
                <a16:creationId xmlns:a16="http://schemas.microsoft.com/office/drawing/2014/main" id="{D1C0B996-9496-4908-97C0-7C08F44E7777}"/>
              </a:ext>
            </a:extLst>
          </p:cNvPr>
          <p:cNvSpPr txBox="1"/>
          <p:nvPr/>
        </p:nvSpPr>
        <p:spPr>
          <a:xfrm>
            <a:off x="574766" y="2678309"/>
            <a:ext cx="11155680" cy="1754326"/>
          </a:xfrm>
          <a:prstGeom prst="rect">
            <a:avLst/>
          </a:prstGeom>
          <a:noFill/>
        </p:spPr>
        <p:txBody>
          <a:bodyPr wrap="square">
            <a:spAutoFit/>
          </a:bodyPr>
          <a:lstStyle/>
          <a:p>
            <a:r>
              <a:rPr lang="fr-FR" sz="1800" b="1" dirty="0">
                <a:effectLst/>
                <a:latin typeface="Avenir Next LT Pro" panose="020B0504020202020204" pitchFamily="34" charset="0"/>
                <a:ea typeface="Calibri" panose="020F0502020204030204" pitchFamily="34" charset="0"/>
              </a:rPr>
              <a:t>LA ROCHE-POSAY : LES SOINS QUI CHANGENT LA VIE, PRESCRITS PAR LES DERMATOLOGUES.</a:t>
            </a:r>
            <a:endParaRPr lang="fr-FR" sz="1800" dirty="0">
              <a:effectLst/>
              <a:latin typeface="Calibri" panose="020F0502020204030204" pitchFamily="34" charset="0"/>
              <a:ea typeface="Calibri" panose="020F0502020204030204" pitchFamily="34" charset="0"/>
            </a:endParaRPr>
          </a:p>
          <a:p>
            <a:r>
              <a:rPr lang="fr-FR" sz="1800" dirty="0">
                <a:effectLst/>
                <a:latin typeface="Calibri" panose="020F0502020204030204" pitchFamily="34" charset="0"/>
                <a:ea typeface="Calibri" panose="020F0502020204030204" pitchFamily="34" charset="0"/>
              </a:rPr>
              <a:t> </a:t>
            </a:r>
          </a:p>
          <a:p>
            <a:r>
              <a:rPr lang="fr-FR" sz="1800" b="1" dirty="0">
                <a:effectLst/>
                <a:latin typeface="Avenir Next LT Pro" panose="020B0504020202020204" pitchFamily="34" charset="0"/>
                <a:ea typeface="Calibri" panose="020F0502020204030204" pitchFamily="34" charset="0"/>
              </a:rPr>
              <a:t>Chez La Roche-Posay, nous avons à cœur de prendre soin de la peau et des patients.</a:t>
            </a:r>
            <a:endParaRPr lang="fr-FR" sz="1800" dirty="0">
              <a:effectLst/>
              <a:latin typeface="Calibri" panose="020F0502020204030204" pitchFamily="34" charset="0"/>
              <a:ea typeface="Calibri" panose="020F0502020204030204" pitchFamily="34" charset="0"/>
            </a:endParaRPr>
          </a:p>
          <a:p>
            <a:r>
              <a:rPr lang="fr-FR" sz="1800" dirty="0">
                <a:effectLst/>
                <a:latin typeface="Avenir Next LT Pro" panose="020B0504020202020204" pitchFamily="34" charset="0"/>
                <a:ea typeface="Calibri" panose="020F0502020204030204" pitchFamily="34" charset="0"/>
              </a:rPr>
              <a:t>Nous développons des formules innovantes sans jamais compromettre l'efficacité et la sécurité. </a:t>
            </a:r>
            <a:br>
              <a:rPr lang="fr-FR" sz="1800" dirty="0">
                <a:effectLst/>
                <a:latin typeface="Avenir Next LT Pro" panose="020B0504020202020204" pitchFamily="34" charset="0"/>
                <a:ea typeface="Calibri" panose="020F0502020204030204" pitchFamily="34" charset="0"/>
              </a:rPr>
            </a:br>
            <a:r>
              <a:rPr lang="fr-FR" sz="1800" dirty="0">
                <a:effectLst/>
                <a:latin typeface="Avenir Next LT Pro" panose="020B0504020202020204" pitchFamily="34" charset="0"/>
                <a:ea typeface="Calibri" panose="020F0502020204030204" pitchFamily="34" charset="0"/>
                <a:cs typeface="Calibri" panose="020F0502020204030204" pitchFamily="34" charset="0"/>
              </a:rPr>
              <a:t>N</a:t>
            </a:r>
            <a:r>
              <a:rPr lang="fr-FR" dirty="0">
                <a:latin typeface="Avenir Next LT Pro" panose="020B0504020202020204" pitchFamily="34" charset="0"/>
                <a:cs typeface="Calibri" panose="020F0502020204030204" pitchFamily="34" charset="0"/>
              </a:rPr>
              <a:t>ous allons même au-delà en prenant</a:t>
            </a:r>
            <a:r>
              <a:rPr lang="fr-FR" sz="1800" b="1" dirty="0">
                <a:effectLst/>
                <a:latin typeface="Avenir Next LT Pro" panose="020B0504020202020204" pitchFamily="34" charset="0"/>
                <a:ea typeface="Calibri" panose="020F0502020204030204" pitchFamily="34" charset="0"/>
                <a:cs typeface="Calibri" panose="020F0502020204030204" pitchFamily="34" charset="0"/>
              </a:rPr>
              <a:t> </a:t>
            </a:r>
            <a:r>
              <a:rPr lang="fr-FR" sz="1800" dirty="0">
                <a:effectLst/>
                <a:latin typeface="Avenir Next LT Pro" panose="020B0504020202020204" pitchFamily="34" charset="0"/>
                <a:ea typeface="Calibri" panose="020F0502020204030204" pitchFamily="34" charset="0"/>
                <a:cs typeface="Calibri" panose="020F0502020204030204" pitchFamily="34" charset="0"/>
              </a:rPr>
              <a:t>en compte </a:t>
            </a:r>
            <a:r>
              <a:rPr lang="fr-FR" dirty="0">
                <a:latin typeface="Avenir Next LT Pro" panose="020B0504020202020204" pitchFamily="34" charset="0"/>
                <a:ea typeface="Calibri" panose="020F0502020204030204" pitchFamily="34" charset="0"/>
                <a:cs typeface="Calibri" panose="020F0502020204030204" pitchFamily="34" charset="0"/>
              </a:rPr>
              <a:t>l’</a:t>
            </a:r>
            <a:r>
              <a:rPr lang="fr-FR" sz="1800" dirty="0">
                <a:effectLst/>
                <a:latin typeface="Avenir Next LT Pro" panose="020B0504020202020204" pitchFamily="34" charset="0"/>
                <a:ea typeface="Calibri" panose="020F0502020204030204" pitchFamily="34" charset="0"/>
                <a:cs typeface="Calibri" panose="020F0502020204030204" pitchFamily="34" charset="0"/>
              </a:rPr>
              <a:t>aspect psychologique afin d’améliorer au quotidien la qualité de vos vies des peaux les plus fragiles. </a:t>
            </a:r>
            <a:endParaRPr lang="fr-FR" sz="1600" dirty="0">
              <a:latin typeface="Times New Roman" panose="02020603050405020304" pitchFamily="18" charset="0"/>
              <a:ea typeface="Times New Roman" panose="02020603050405020304" pitchFamily="18" charset="0"/>
            </a:endParaRPr>
          </a:p>
        </p:txBody>
      </p:sp>
      <p:sp>
        <p:nvSpPr>
          <p:cNvPr id="12" name="ZoneTexte 11">
            <a:extLst>
              <a:ext uri="{FF2B5EF4-FFF2-40B4-BE49-F238E27FC236}">
                <a16:creationId xmlns:a16="http://schemas.microsoft.com/office/drawing/2014/main" id="{01554CF5-BA0D-4149-8632-C5E7F833A2C7}"/>
              </a:ext>
            </a:extLst>
          </p:cNvPr>
          <p:cNvSpPr txBox="1"/>
          <p:nvPr/>
        </p:nvSpPr>
        <p:spPr>
          <a:xfrm>
            <a:off x="0" y="141496"/>
            <a:ext cx="12192000" cy="1138773"/>
          </a:xfrm>
          <a:prstGeom prst="rect">
            <a:avLst/>
          </a:prstGeom>
          <a:noFill/>
        </p:spPr>
        <p:txBody>
          <a:bodyPr wrap="square" rtlCol="0">
            <a:spAutoFit/>
          </a:bodyPr>
          <a:lstStyle/>
          <a:p>
            <a:pPr algn="ctr"/>
            <a:r>
              <a:rPr lang="fr-FR" sz="3600" spc="-150" dirty="0">
                <a:latin typeface="Locator Bold" panose="02000800040000020004" pitchFamily="50" charset="0"/>
              </a:rPr>
              <a:t>TEXTE DE PRESENTATION DE MARQUE </a:t>
            </a:r>
            <a:br>
              <a:rPr lang="fr-FR" sz="2800" spc="-150" dirty="0"/>
            </a:br>
            <a:r>
              <a:rPr lang="fr-FR" sz="3200" spc="-150" dirty="0">
                <a:latin typeface="Locator Light" panose="02000500040000020004" pitchFamily="50" charset="0"/>
              </a:rPr>
              <a:t>LRP SITE E-RETAIL FRANCE</a:t>
            </a:r>
            <a:endParaRPr lang="fr-FR" sz="2800" spc="-150" dirty="0">
              <a:latin typeface="Locator Light" panose="02000500040000020004" pitchFamily="50" charset="0"/>
            </a:endParaRPr>
          </a:p>
        </p:txBody>
      </p:sp>
    </p:spTree>
    <p:extLst>
      <p:ext uri="{BB962C8B-B14F-4D97-AF65-F5344CB8AC3E}">
        <p14:creationId xmlns:p14="http://schemas.microsoft.com/office/powerpoint/2010/main" val="15220027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09E379E3-0E4D-46CD-A276-A25E3B7D155F}"/>
              </a:ext>
            </a:extLst>
          </p:cNvPr>
          <p:cNvSpPr/>
          <p:nvPr/>
        </p:nvSpPr>
        <p:spPr>
          <a:xfrm>
            <a:off x="5995851" y="1"/>
            <a:ext cx="627018" cy="716058"/>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ZoneTexte 10">
            <a:extLst>
              <a:ext uri="{FF2B5EF4-FFF2-40B4-BE49-F238E27FC236}">
                <a16:creationId xmlns:a16="http://schemas.microsoft.com/office/drawing/2014/main" id="{B17D5563-9D91-4548-833D-00E5A599FFFB}"/>
              </a:ext>
            </a:extLst>
          </p:cNvPr>
          <p:cNvSpPr txBox="1"/>
          <p:nvPr/>
        </p:nvSpPr>
        <p:spPr>
          <a:xfrm>
            <a:off x="9277362" y="6072780"/>
            <a:ext cx="2142972" cy="516488"/>
          </a:xfrm>
          <a:prstGeom prst="rect">
            <a:avLst/>
          </a:prstGeom>
          <a:noFill/>
        </p:spPr>
        <p:txBody>
          <a:bodyPr wrap="square" rtlCol="0">
            <a:spAutoFit/>
          </a:bodyPr>
          <a:lstStyle/>
          <a:p>
            <a:pPr>
              <a:lnSpc>
                <a:spcPts val="1600"/>
              </a:lnSpc>
            </a:pPr>
            <a:r>
              <a:rPr lang="fr-FR" sz="2000" dirty="0">
                <a:solidFill>
                  <a:schemeClr val="bg1"/>
                </a:solidFill>
                <a:latin typeface="Locator Light" panose="02000500040000020004" pitchFamily="50" charset="0"/>
              </a:rPr>
              <a:t>SOINS</a:t>
            </a:r>
          </a:p>
          <a:p>
            <a:pPr>
              <a:lnSpc>
                <a:spcPts val="1600"/>
              </a:lnSpc>
            </a:pPr>
            <a:r>
              <a:rPr lang="fr-FR" sz="2000" dirty="0">
                <a:solidFill>
                  <a:schemeClr val="bg1"/>
                </a:solidFill>
                <a:latin typeface="Locator Black" panose="02000900050000020004" pitchFamily="50" charset="0"/>
              </a:rPr>
              <a:t>ONCOLOGIE</a:t>
            </a:r>
          </a:p>
        </p:txBody>
      </p:sp>
      <p:sp>
        <p:nvSpPr>
          <p:cNvPr id="13" name="ZoneTexte 12">
            <a:extLst>
              <a:ext uri="{FF2B5EF4-FFF2-40B4-BE49-F238E27FC236}">
                <a16:creationId xmlns:a16="http://schemas.microsoft.com/office/drawing/2014/main" id="{960A17FF-215B-495C-9487-6DCF1EE09A0C}"/>
              </a:ext>
            </a:extLst>
          </p:cNvPr>
          <p:cNvSpPr txBox="1"/>
          <p:nvPr/>
        </p:nvSpPr>
        <p:spPr>
          <a:xfrm>
            <a:off x="6325476" y="6077394"/>
            <a:ext cx="2521403" cy="516488"/>
          </a:xfrm>
          <a:prstGeom prst="rect">
            <a:avLst/>
          </a:prstGeom>
          <a:noFill/>
        </p:spPr>
        <p:txBody>
          <a:bodyPr wrap="square" rtlCol="0">
            <a:spAutoFit/>
          </a:bodyPr>
          <a:lstStyle/>
          <a:p>
            <a:pPr>
              <a:lnSpc>
                <a:spcPts val="1600"/>
              </a:lnSpc>
            </a:pPr>
            <a:r>
              <a:rPr lang="fr-FR" sz="2000" dirty="0">
                <a:solidFill>
                  <a:schemeClr val="bg1"/>
                </a:solidFill>
                <a:latin typeface="Locator Light" panose="02000500040000020004" pitchFamily="50" charset="0"/>
              </a:rPr>
              <a:t>PRODUITS</a:t>
            </a:r>
          </a:p>
          <a:p>
            <a:pPr>
              <a:lnSpc>
                <a:spcPts val="1600"/>
              </a:lnSpc>
            </a:pPr>
            <a:r>
              <a:rPr lang="fr-FR" sz="2000" dirty="0">
                <a:solidFill>
                  <a:schemeClr val="bg1"/>
                </a:solidFill>
                <a:latin typeface="Locator Black" panose="02000900050000020004" pitchFamily="50" charset="0"/>
              </a:rPr>
              <a:t>MAQUILLAGE</a:t>
            </a:r>
          </a:p>
        </p:txBody>
      </p:sp>
      <p:sp>
        <p:nvSpPr>
          <p:cNvPr id="15" name="ZoneTexte 14">
            <a:extLst>
              <a:ext uri="{FF2B5EF4-FFF2-40B4-BE49-F238E27FC236}">
                <a16:creationId xmlns:a16="http://schemas.microsoft.com/office/drawing/2014/main" id="{BD7030A4-6309-4CC8-9F7C-1A4430938EF7}"/>
              </a:ext>
            </a:extLst>
          </p:cNvPr>
          <p:cNvSpPr txBox="1"/>
          <p:nvPr/>
        </p:nvSpPr>
        <p:spPr>
          <a:xfrm>
            <a:off x="3432832" y="6077394"/>
            <a:ext cx="2161152" cy="516488"/>
          </a:xfrm>
          <a:prstGeom prst="rect">
            <a:avLst/>
          </a:prstGeom>
          <a:noFill/>
        </p:spPr>
        <p:txBody>
          <a:bodyPr wrap="square" rtlCol="0">
            <a:spAutoFit/>
          </a:bodyPr>
          <a:lstStyle/>
          <a:p>
            <a:pPr>
              <a:lnSpc>
                <a:spcPts val="1600"/>
              </a:lnSpc>
            </a:pPr>
            <a:r>
              <a:rPr lang="fr-FR" sz="2000" dirty="0">
                <a:solidFill>
                  <a:schemeClr val="bg1"/>
                </a:solidFill>
                <a:latin typeface="Locator Light" panose="02000500040000020004" pitchFamily="50" charset="0"/>
              </a:rPr>
              <a:t>PRODUITS</a:t>
            </a:r>
          </a:p>
          <a:p>
            <a:pPr>
              <a:lnSpc>
                <a:spcPts val="1600"/>
              </a:lnSpc>
            </a:pPr>
            <a:r>
              <a:rPr lang="fr-FR" sz="2000" dirty="0">
                <a:solidFill>
                  <a:schemeClr val="bg1"/>
                </a:solidFill>
                <a:latin typeface="Locator Black" panose="02000900050000020004" pitchFamily="50" charset="0"/>
              </a:rPr>
              <a:t>BÉBÉS</a:t>
            </a:r>
          </a:p>
        </p:txBody>
      </p:sp>
      <p:sp>
        <p:nvSpPr>
          <p:cNvPr id="16" name="ZoneTexte 15">
            <a:extLst>
              <a:ext uri="{FF2B5EF4-FFF2-40B4-BE49-F238E27FC236}">
                <a16:creationId xmlns:a16="http://schemas.microsoft.com/office/drawing/2014/main" id="{0E822362-F142-4EA3-BB76-EE2DB293D3DD}"/>
              </a:ext>
            </a:extLst>
          </p:cNvPr>
          <p:cNvSpPr txBox="1"/>
          <p:nvPr/>
        </p:nvSpPr>
        <p:spPr>
          <a:xfrm>
            <a:off x="3007760" y="3591043"/>
            <a:ext cx="6323744" cy="369332"/>
          </a:xfrm>
          <a:prstGeom prst="rect">
            <a:avLst/>
          </a:prstGeom>
          <a:noFill/>
        </p:spPr>
        <p:txBody>
          <a:bodyPr wrap="square">
            <a:spAutoFit/>
          </a:bodyPr>
          <a:lstStyle/>
          <a:p>
            <a:endParaRPr lang="fr-FR" dirty="0"/>
          </a:p>
        </p:txBody>
      </p:sp>
      <p:sp>
        <p:nvSpPr>
          <p:cNvPr id="18" name="ZoneTexte 17">
            <a:extLst>
              <a:ext uri="{FF2B5EF4-FFF2-40B4-BE49-F238E27FC236}">
                <a16:creationId xmlns:a16="http://schemas.microsoft.com/office/drawing/2014/main" id="{06ABB897-988F-41AD-98D8-77540E681918}"/>
              </a:ext>
            </a:extLst>
          </p:cNvPr>
          <p:cNvSpPr txBox="1"/>
          <p:nvPr/>
        </p:nvSpPr>
        <p:spPr>
          <a:xfrm>
            <a:off x="513821" y="6075629"/>
            <a:ext cx="2161152" cy="516488"/>
          </a:xfrm>
          <a:prstGeom prst="rect">
            <a:avLst/>
          </a:prstGeom>
          <a:noFill/>
        </p:spPr>
        <p:txBody>
          <a:bodyPr wrap="square" rtlCol="0">
            <a:spAutoFit/>
          </a:bodyPr>
          <a:lstStyle/>
          <a:p>
            <a:pPr>
              <a:lnSpc>
                <a:spcPts val="1600"/>
              </a:lnSpc>
            </a:pPr>
            <a:r>
              <a:rPr lang="fr-FR" sz="2000" dirty="0">
                <a:solidFill>
                  <a:schemeClr val="bg1"/>
                </a:solidFill>
                <a:latin typeface="Locator Light" panose="02000500040000020004" pitchFamily="50" charset="0"/>
              </a:rPr>
              <a:t>PRODUITS</a:t>
            </a:r>
          </a:p>
          <a:p>
            <a:pPr>
              <a:lnSpc>
                <a:spcPts val="1600"/>
              </a:lnSpc>
            </a:pPr>
            <a:r>
              <a:rPr lang="fr-FR" sz="2000" dirty="0">
                <a:solidFill>
                  <a:schemeClr val="bg1"/>
                </a:solidFill>
                <a:latin typeface="Locator Black" panose="02000900050000020004" pitchFamily="50" charset="0"/>
              </a:rPr>
              <a:t>CHEVEUX</a:t>
            </a:r>
          </a:p>
        </p:txBody>
      </p:sp>
      <p:sp>
        <p:nvSpPr>
          <p:cNvPr id="20" name="ZoneTexte 19">
            <a:extLst>
              <a:ext uri="{FF2B5EF4-FFF2-40B4-BE49-F238E27FC236}">
                <a16:creationId xmlns:a16="http://schemas.microsoft.com/office/drawing/2014/main" id="{F4946286-D222-4B54-B129-9AE9D6E13B30}"/>
              </a:ext>
            </a:extLst>
          </p:cNvPr>
          <p:cNvSpPr txBox="1"/>
          <p:nvPr/>
        </p:nvSpPr>
        <p:spPr>
          <a:xfrm>
            <a:off x="4897726" y="3210276"/>
            <a:ext cx="1136018" cy="487569"/>
          </a:xfrm>
          <a:prstGeom prst="rect">
            <a:avLst/>
          </a:prstGeom>
          <a:noFill/>
        </p:spPr>
        <p:txBody>
          <a:bodyPr wrap="square" rtlCol="0">
            <a:spAutoFit/>
          </a:bodyPr>
          <a:lstStyle/>
          <a:p>
            <a:pPr>
              <a:lnSpc>
                <a:spcPts val="1500"/>
              </a:lnSpc>
            </a:pPr>
            <a:r>
              <a:rPr lang="fr-FR" dirty="0">
                <a:solidFill>
                  <a:schemeClr val="bg1"/>
                </a:solidFill>
                <a:latin typeface="Locator Light" panose="02000500040000020004" pitchFamily="50" charset="0"/>
              </a:rPr>
              <a:t>SOINS</a:t>
            </a:r>
          </a:p>
          <a:p>
            <a:pPr>
              <a:lnSpc>
                <a:spcPts val="1500"/>
              </a:lnSpc>
            </a:pPr>
            <a:r>
              <a:rPr lang="fr-FR" dirty="0">
                <a:solidFill>
                  <a:schemeClr val="bg1"/>
                </a:solidFill>
                <a:latin typeface="Locator Black" panose="02000900050000020004" pitchFamily="50" charset="0"/>
              </a:rPr>
              <a:t>CORPS</a:t>
            </a:r>
          </a:p>
        </p:txBody>
      </p:sp>
      <p:sp>
        <p:nvSpPr>
          <p:cNvPr id="21" name="ZoneTexte 20">
            <a:extLst>
              <a:ext uri="{FF2B5EF4-FFF2-40B4-BE49-F238E27FC236}">
                <a16:creationId xmlns:a16="http://schemas.microsoft.com/office/drawing/2014/main" id="{480E61BF-3268-4309-879F-AAA5A63AE64E}"/>
              </a:ext>
            </a:extLst>
          </p:cNvPr>
          <p:cNvSpPr txBox="1"/>
          <p:nvPr/>
        </p:nvSpPr>
        <p:spPr>
          <a:xfrm>
            <a:off x="7299785" y="3210276"/>
            <a:ext cx="1328141" cy="487569"/>
          </a:xfrm>
          <a:prstGeom prst="rect">
            <a:avLst/>
          </a:prstGeom>
          <a:noFill/>
        </p:spPr>
        <p:txBody>
          <a:bodyPr wrap="square" rtlCol="0">
            <a:spAutoFit/>
          </a:bodyPr>
          <a:lstStyle/>
          <a:p>
            <a:pPr>
              <a:lnSpc>
                <a:spcPts val="1500"/>
              </a:lnSpc>
            </a:pPr>
            <a:r>
              <a:rPr lang="fr-FR" dirty="0">
                <a:solidFill>
                  <a:schemeClr val="bg1"/>
                </a:solidFill>
                <a:latin typeface="Locator Light" panose="02000500040000020004" pitchFamily="50" charset="0"/>
              </a:rPr>
              <a:t>HYGIÈNE</a:t>
            </a:r>
          </a:p>
          <a:p>
            <a:pPr>
              <a:lnSpc>
                <a:spcPts val="1500"/>
              </a:lnSpc>
            </a:pPr>
            <a:r>
              <a:rPr lang="fr-FR" dirty="0">
                <a:solidFill>
                  <a:schemeClr val="bg1"/>
                </a:solidFill>
                <a:latin typeface="Locator Black" panose="02000900050000020004" pitchFamily="50" charset="0"/>
              </a:rPr>
              <a:t>CORPS</a:t>
            </a:r>
          </a:p>
        </p:txBody>
      </p:sp>
      <p:sp>
        <p:nvSpPr>
          <p:cNvPr id="25" name="ZoneTexte 24">
            <a:extLst>
              <a:ext uri="{FF2B5EF4-FFF2-40B4-BE49-F238E27FC236}">
                <a16:creationId xmlns:a16="http://schemas.microsoft.com/office/drawing/2014/main" id="{BBFA0BE8-163B-40B1-80C9-34A8FAB7298C}"/>
              </a:ext>
            </a:extLst>
          </p:cNvPr>
          <p:cNvSpPr txBox="1"/>
          <p:nvPr/>
        </p:nvSpPr>
        <p:spPr>
          <a:xfrm>
            <a:off x="9723173" y="3210276"/>
            <a:ext cx="1443929" cy="487569"/>
          </a:xfrm>
          <a:prstGeom prst="rect">
            <a:avLst/>
          </a:prstGeom>
          <a:noFill/>
        </p:spPr>
        <p:txBody>
          <a:bodyPr wrap="square" rtlCol="0">
            <a:spAutoFit/>
          </a:bodyPr>
          <a:lstStyle/>
          <a:p>
            <a:pPr>
              <a:lnSpc>
                <a:spcPts val="1500"/>
              </a:lnSpc>
            </a:pPr>
            <a:r>
              <a:rPr lang="fr-FR" dirty="0">
                <a:solidFill>
                  <a:schemeClr val="bg1"/>
                </a:solidFill>
                <a:latin typeface="Locator Light" panose="02000500040000020004" pitchFamily="50" charset="0"/>
              </a:rPr>
              <a:t>PROUITS</a:t>
            </a:r>
          </a:p>
          <a:p>
            <a:pPr>
              <a:lnSpc>
                <a:spcPts val="1500"/>
              </a:lnSpc>
            </a:pPr>
            <a:r>
              <a:rPr lang="fr-FR" dirty="0">
                <a:solidFill>
                  <a:schemeClr val="bg1"/>
                </a:solidFill>
                <a:latin typeface="Locator Black" panose="02000900050000020004" pitchFamily="50" charset="0"/>
              </a:rPr>
              <a:t>SOLAIRES</a:t>
            </a:r>
          </a:p>
        </p:txBody>
      </p:sp>
      <p:sp>
        <p:nvSpPr>
          <p:cNvPr id="27" name="ZoneTexte 26">
            <a:extLst>
              <a:ext uri="{FF2B5EF4-FFF2-40B4-BE49-F238E27FC236}">
                <a16:creationId xmlns:a16="http://schemas.microsoft.com/office/drawing/2014/main" id="{CB29E908-F024-4202-852F-2A3132546EBD}"/>
              </a:ext>
            </a:extLst>
          </p:cNvPr>
          <p:cNvSpPr txBox="1"/>
          <p:nvPr/>
        </p:nvSpPr>
        <p:spPr>
          <a:xfrm>
            <a:off x="0" y="223688"/>
            <a:ext cx="12192000" cy="1138773"/>
          </a:xfrm>
          <a:prstGeom prst="rect">
            <a:avLst/>
          </a:prstGeom>
          <a:noFill/>
        </p:spPr>
        <p:txBody>
          <a:bodyPr wrap="square" rtlCol="0">
            <a:spAutoFit/>
          </a:bodyPr>
          <a:lstStyle/>
          <a:p>
            <a:pPr algn="ctr"/>
            <a:r>
              <a:rPr lang="fr-FR" sz="3600" spc="-150" dirty="0">
                <a:latin typeface="Locator Bold" panose="02000800040000020004" pitchFamily="50" charset="0"/>
              </a:rPr>
              <a:t>VISUELS CATEGORISATION</a:t>
            </a:r>
          </a:p>
          <a:p>
            <a:pPr algn="ctr"/>
            <a:r>
              <a:rPr lang="fr-FR" sz="3200" spc="-150" dirty="0">
                <a:latin typeface="Locator Light" panose="02000500040000020004" pitchFamily="50" charset="0"/>
              </a:rPr>
              <a:t>RENDU  FINAL E-RETAIL FRANCE</a:t>
            </a:r>
            <a:endParaRPr lang="fr-FR" sz="2800" spc="-150" dirty="0">
              <a:latin typeface="Locator Light" panose="02000500040000020004" pitchFamily="50" charset="0"/>
            </a:endParaRPr>
          </a:p>
        </p:txBody>
      </p:sp>
      <p:pic>
        <p:nvPicPr>
          <p:cNvPr id="31" name="Image 30" descr="Une image contenant texte, personne, tenant, main&#10;&#10;Description générée automatiquement">
            <a:extLst>
              <a:ext uri="{FF2B5EF4-FFF2-40B4-BE49-F238E27FC236}">
                <a16:creationId xmlns:a16="http://schemas.microsoft.com/office/drawing/2014/main" id="{D84BF119-92CE-4CCB-AE72-106A092B82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845" y="1499731"/>
            <a:ext cx="2309793" cy="2309793"/>
          </a:xfrm>
          <a:prstGeom prst="rect">
            <a:avLst/>
          </a:prstGeom>
        </p:spPr>
      </p:pic>
      <p:pic>
        <p:nvPicPr>
          <p:cNvPr id="33" name="Image 32" descr="Une image contenant texte, articles de toilette, lotion&#10;&#10;Description générée automatiquement">
            <a:extLst>
              <a:ext uri="{FF2B5EF4-FFF2-40B4-BE49-F238E27FC236}">
                <a16:creationId xmlns:a16="http://schemas.microsoft.com/office/drawing/2014/main" id="{5D5E3753-11B4-4B33-9BFC-A199A0B80C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2179" y="3944215"/>
            <a:ext cx="2786460" cy="2786460"/>
          </a:xfrm>
          <a:prstGeom prst="rect">
            <a:avLst/>
          </a:prstGeom>
        </p:spPr>
      </p:pic>
      <p:pic>
        <p:nvPicPr>
          <p:cNvPr id="39" name="Image 38" descr="Une image contenant texte, personne, bleu&#10;&#10;Description générée automatiquement">
            <a:extLst>
              <a:ext uri="{FF2B5EF4-FFF2-40B4-BE49-F238E27FC236}">
                <a16:creationId xmlns:a16="http://schemas.microsoft.com/office/drawing/2014/main" id="{33109B3F-7F50-4B22-980C-36E23D72E08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33361" y="3944215"/>
            <a:ext cx="2786460" cy="2786460"/>
          </a:xfrm>
          <a:prstGeom prst="rect">
            <a:avLst/>
          </a:prstGeom>
        </p:spPr>
      </p:pic>
      <p:pic>
        <p:nvPicPr>
          <p:cNvPr id="41" name="Image 40" descr="Une image contenant personne, ciel, habits, maillot de bain&#10;&#10;Description générée automatiquement">
            <a:extLst>
              <a:ext uri="{FF2B5EF4-FFF2-40B4-BE49-F238E27FC236}">
                <a16:creationId xmlns:a16="http://schemas.microsoft.com/office/drawing/2014/main" id="{00F61ABC-E2A8-47AE-9F60-94E94D95709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83395" y="1508827"/>
            <a:ext cx="2300697" cy="2300697"/>
          </a:xfrm>
          <a:prstGeom prst="rect">
            <a:avLst/>
          </a:prstGeom>
        </p:spPr>
      </p:pic>
      <p:pic>
        <p:nvPicPr>
          <p:cNvPr id="43" name="Image 42">
            <a:extLst>
              <a:ext uri="{FF2B5EF4-FFF2-40B4-BE49-F238E27FC236}">
                <a16:creationId xmlns:a16="http://schemas.microsoft.com/office/drawing/2014/main" id="{AA690E5D-6FA3-465A-BAA7-94C18A9F169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15218" y="1508827"/>
            <a:ext cx="2300698" cy="2300698"/>
          </a:xfrm>
          <a:prstGeom prst="rect">
            <a:avLst/>
          </a:prstGeom>
        </p:spPr>
      </p:pic>
      <p:pic>
        <p:nvPicPr>
          <p:cNvPr id="45" name="Image 44" descr="Une image contenant personne, femme, posant&#10;&#10;Description générée automatiquement">
            <a:extLst>
              <a:ext uri="{FF2B5EF4-FFF2-40B4-BE49-F238E27FC236}">
                <a16:creationId xmlns:a16="http://schemas.microsoft.com/office/drawing/2014/main" id="{91680223-E1F2-4C1A-94FD-1B3EEC39026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625180" y="1497152"/>
            <a:ext cx="2312372" cy="2312372"/>
          </a:xfrm>
          <a:prstGeom prst="rect">
            <a:avLst/>
          </a:prstGeom>
        </p:spPr>
      </p:pic>
      <p:pic>
        <p:nvPicPr>
          <p:cNvPr id="3" name="Image 2" descr="Une image contenant portant, cheveux, posant&#10;&#10;Description générée automatiquement">
            <a:extLst>
              <a:ext uri="{FF2B5EF4-FFF2-40B4-BE49-F238E27FC236}">
                <a16:creationId xmlns:a16="http://schemas.microsoft.com/office/drawing/2014/main" id="{6B2ABF2D-3349-4B1B-8E18-6B3461C277E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169631" y="3944216"/>
            <a:ext cx="2786459" cy="2786459"/>
          </a:xfrm>
          <a:prstGeom prst="rect">
            <a:avLst/>
          </a:prstGeom>
        </p:spPr>
      </p:pic>
      <p:pic>
        <p:nvPicPr>
          <p:cNvPr id="6" name="Image 5" descr="Une image contenant texte, articles de toilette, lotion&#10;&#10;Description générée automatiquement">
            <a:extLst>
              <a:ext uri="{FF2B5EF4-FFF2-40B4-BE49-F238E27FC236}">
                <a16:creationId xmlns:a16="http://schemas.microsoft.com/office/drawing/2014/main" id="{94387327-5AF5-47BD-8BF1-A3F9C961350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271764" y="1506248"/>
            <a:ext cx="2300697" cy="2300697"/>
          </a:xfrm>
          <a:prstGeom prst="rect">
            <a:avLst/>
          </a:prstGeom>
        </p:spPr>
      </p:pic>
      <p:pic>
        <p:nvPicPr>
          <p:cNvPr id="5" name="Image 4" descr="Une image contenant personne, bébé, maillot de bain&#10;&#10;Description générée automatiquement">
            <a:extLst>
              <a:ext uri="{FF2B5EF4-FFF2-40B4-BE49-F238E27FC236}">
                <a16:creationId xmlns:a16="http://schemas.microsoft.com/office/drawing/2014/main" id="{65054DD0-5038-499A-8D9C-E408319E334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250620" y="3944215"/>
            <a:ext cx="2786459" cy="2786459"/>
          </a:xfrm>
          <a:prstGeom prst="rect">
            <a:avLst/>
          </a:prstGeom>
        </p:spPr>
      </p:pic>
    </p:spTree>
    <p:extLst>
      <p:ext uri="{BB962C8B-B14F-4D97-AF65-F5344CB8AC3E}">
        <p14:creationId xmlns:p14="http://schemas.microsoft.com/office/powerpoint/2010/main" val="8341296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09E379E3-0E4D-46CD-A276-A25E3B7D155F}"/>
              </a:ext>
            </a:extLst>
          </p:cNvPr>
          <p:cNvSpPr/>
          <p:nvPr/>
        </p:nvSpPr>
        <p:spPr>
          <a:xfrm>
            <a:off x="5995851" y="1"/>
            <a:ext cx="627018" cy="716058"/>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 name="ZoneTexte 26">
            <a:extLst>
              <a:ext uri="{FF2B5EF4-FFF2-40B4-BE49-F238E27FC236}">
                <a16:creationId xmlns:a16="http://schemas.microsoft.com/office/drawing/2014/main" id="{CB29E908-F024-4202-852F-2A3132546EBD}"/>
              </a:ext>
            </a:extLst>
          </p:cNvPr>
          <p:cNvSpPr txBox="1"/>
          <p:nvPr/>
        </p:nvSpPr>
        <p:spPr>
          <a:xfrm>
            <a:off x="0" y="223688"/>
            <a:ext cx="12192000" cy="1138773"/>
          </a:xfrm>
          <a:prstGeom prst="rect">
            <a:avLst/>
          </a:prstGeom>
          <a:noFill/>
        </p:spPr>
        <p:txBody>
          <a:bodyPr wrap="square" rtlCol="0">
            <a:spAutoFit/>
          </a:bodyPr>
          <a:lstStyle/>
          <a:p>
            <a:pPr algn="ctr"/>
            <a:r>
              <a:rPr lang="fr-FR" sz="3600" spc="-150" dirty="0">
                <a:latin typeface="Locator Bold" panose="02000800040000020004" pitchFamily="50" charset="0"/>
              </a:rPr>
              <a:t>VISUELS FRANCHISES</a:t>
            </a:r>
          </a:p>
          <a:p>
            <a:pPr algn="ctr"/>
            <a:r>
              <a:rPr lang="fr-FR" sz="3200" spc="-150" dirty="0">
                <a:latin typeface="Locator Light" panose="02000500040000020004" pitchFamily="50" charset="0"/>
              </a:rPr>
              <a:t>RENDU  FINAL E-RETAIL FRANCE</a:t>
            </a:r>
            <a:endParaRPr lang="fr-FR" sz="2800" spc="-150" dirty="0">
              <a:latin typeface="Locator Light" panose="02000500040000020004" pitchFamily="50" charset="0"/>
            </a:endParaRPr>
          </a:p>
        </p:txBody>
      </p:sp>
      <p:pic>
        <p:nvPicPr>
          <p:cNvPr id="29" name="Image 28">
            <a:extLst>
              <a:ext uri="{FF2B5EF4-FFF2-40B4-BE49-F238E27FC236}">
                <a16:creationId xmlns:a16="http://schemas.microsoft.com/office/drawing/2014/main" id="{13684D61-EBF8-4567-9144-05960C2D37BC}"/>
              </a:ext>
            </a:extLst>
          </p:cNvPr>
          <p:cNvPicPr>
            <a:picLocks noChangeAspect="1"/>
          </p:cNvPicPr>
          <p:nvPr/>
        </p:nvPicPr>
        <p:blipFill rotWithShape="1">
          <a:blip r:embed="rId2"/>
          <a:srcRect b="1680"/>
          <a:stretch/>
        </p:blipFill>
        <p:spPr>
          <a:xfrm>
            <a:off x="2128553" y="1465574"/>
            <a:ext cx="8361613" cy="4226309"/>
          </a:xfrm>
          <a:prstGeom prst="rect">
            <a:avLst/>
          </a:prstGeom>
        </p:spPr>
      </p:pic>
      <p:pic>
        <p:nvPicPr>
          <p:cNvPr id="31" name="Image 30">
            <a:extLst>
              <a:ext uri="{FF2B5EF4-FFF2-40B4-BE49-F238E27FC236}">
                <a16:creationId xmlns:a16="http://schemas.microsoft.com/office/drawing/2014/main" id="{FE2850D2-35B5-472C-85ED-033888D72116}"/>
              </a:ext>
            </a:extLst>
          </p:cNvPr>
          <p:cNvPicPr>
            <a:picLocks noChangeAspect="1"/>
          </p:cNvPicPr>
          <p:nvPr/>
        </p:nvPicPr>
        <p:blipFill>
          <a:blip r:embed="rId3"/>
          <a:stretch>
            <a:fillRect/>
          </a:stretch>
        </p:blipFill>
        <p:spPr>
          <a:xfrm>
            <a:off x="2200597" y="5719468"/>
            <a:ext cx="8217524" cy="1138532"/>
          </a:xfrm>
          <a:prstGeom prst="rect">
            <a:avLst/>
          </a:prstGeom>
        </p:spPr>
      </p:pic>
    </p:spTree>
    <p:extLst>
      <p:ext uri="{BB962C8B-B14F-4D97-AF65-F5344CB8AC3E}">
        <p14:creationId xmlns:p14="http://schemas.microsoft.com/office/powerpoint/2010/main" val="95215011"/>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672</TotalTime>
  <Words>465</Words>
  <Application>Microsoft Office PowerPoint</Application>
  <PresentationFormat>Grand écran</PresentationFormat>
  <Paragraphs>46</Paragraphs>
  <Slides>6</Slides>
  <Notes>0</Notes>
  <HiddenSlides>0</HiddenSlides>
  <MMClips>0</MMClips>
  <ScaleCrop>false</ScaleCrop>
  <HeadingPairs>
    <vt:vector size="6" baseType="variant">
      <vt:variant>
        <vt:lpstr>Polices utilisées</vt:lpstr>
      </vt:variant>
      <vt:variant>
        <vt:i4>10</vt:i4>
      </vt:variant>
      <vt:variant>
        <vt:lpstr>Thème</vt:lpstr>
      </vt:variant>
      <vt:variant>
        <vt:i4>1</vt:i4>
      </vt:variant>
      <vt:variant>
        <vt:lpstr>Titres des diapositives</vt:lpstr>
      </vt:variant>
      <vt:variant>
        <vt:i4>6</vt:i4>
      </vt:variant>
    </vt:vector>
  </HeadingPairs>
  <TitlesOfParts>
    <vt:vector size="17" baseType="lpstr">
      <vt:lpstr>Arial</vt:lpstr>
      <vt:lpstr>Arial</vt:lpstr>
      <vt:lpstr>Avenir Next LT Pro</vt:lpstr>
      <vt:lpstr>Calibri</vt:lpstr>
      <vt:lpstr>Calibri Light</vt:lpstr>
      <vt:lpstr>Locator Black</vt:lpstr>
      <vt:lpstr>Locator Bold</vt:lpstr>
      <vt:lpstr>Locator Light</vt:lpstr>
      <vt:lpstr>Locator Medium</vt:lpstr>
      <vt:lpstr>Times New Roman</vt:lpstr>
      <vt:lpstr>Thème Office</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GAC Pauline2</dc:creator>
  <cp:lastModifiedBy>GAC Pauline2</cp:lastModifiedBy>
  <cp:revision>27</cp:revision>
  <dcterms:created xsi:type="dcterms:W3CDTF">2022-01-14T08:40:44Z</dcterms:created>
  <dcterms:modified xsi:type="dcterms:W3CDTF">2022-02-02T09:27:36Z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f43b7177-c66c-4b22-a350-7ee86f9a1e74_Enabled">
    <vt:lpwstr>true</vt:lpwstr>
  </property>
  <property fmtid="{D5CDD505-2E9C-101B-9397-08002B2CF9AE}" pid="3" name="MSIP_Label_f43b7177-c66c-4b22-a350-7ee86f9a1e74_SetDate">
    <vt:lpwstr>2022-02-02T09:27:36Z</vt:lpwstr>
  </property>
  <property fmtid="{D5CDD505-2E9C-101B-9397-08002B2CF9AE}" pid="4" name="MSIP_Label_f43b7177-c66c-4b22-a350-7ee86f9a1e74_Method">
    <vt:lpwstr>Standard</vt:lpwstr>
  </property>
  <property fmtid="{D5CDD505-2E9C-101B-9397-08002B2CF9AE}" pid="5" name="MSIP_Label_f43b7177-c66c-4b22-a350-7ee86f9a1e74_Name">
    <vt:lpwstr>C1_Internal use</vt:lpwstr>
  </property>
  <property fmtid="{D5CDD505-2E9C-101B-9397-08002B2CF9AE}" pid="6" name="MSIP_Label_f43b7177-c66c-4b22-a350-7ee86f9a1e74_SiteId">
    <vt:lpwstr>e4e1abd9-eac7-4a71-ab52-da5c998aa7ba</vt:lpwstr>
  </property>
  <property fmtid="{D5CDD505-2E9C-101B-9397-08002B2CF9AE}" pid="7" name="MSIP_Label_f43b7177-c66c-4b22-a350-7ee86f9a1e74_ActionId">
    <vt:lpwstr>28d86ddc-df72-4436-8b7c-a661140884fb</vt:lpwstr>
  </property>
  <property fmtid="{D5CDD505-2E9C-101B-9397-08002B2CF9AE}" pid="8" name="MSIP_Label_f43b7177-c66c-4b22-a350-7ee86f9a1e74_ContentBits">
    <vt:lpwstr>2</vt:lpwstr>
  </property>
</Properties>
</file>