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476" y="-1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F5AD-CEF4-40B8-86E4-BED9CAB336E8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F0C-D5A3-4E6E-B756-E8CA8F203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37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F5AD-CEF4-40B8-86E4-BED9CAB336E8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F0C-D5A3-4E6E-B756-E8CA8F203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92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F5AD-CEF4-40B8-86E4-BED9CAB336E8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F0C-D5A3-4E6E-B756-E8CA8F203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53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F5AD-CEF4-40B8-86E4-BED9CAB336E8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F0C-D5A3-4E6E-B756-E8CA8F203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F5AD-CEF4-40B8-86E4-BED9CAB336E8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F0C-D5A3-4E6E-B756-E8CA8F203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31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F5AD-CEF4-40B8-86E4-BED9CAB336E8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F0C-D5A3-4E6E-B756-E8CA8F203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45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F5AD-CEF4-40B8-86E4-BED9CAB336E8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F0C-D5A3-4E6E-B756-E8CA8F203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F5AD-CEF4-40B8-86E4-BED9CAB336E8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F0C-D5A3-4E6E-B756-E8CA8F203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30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F5AD-CEF4-40B8-86E4-BED9CAB336E8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F0C-D5A3-4E6E-B756-E8CA8F203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0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F5AD-CEF4-40B8-86E4-BED9CAB336E8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F0C-D5A3-4E6E-B756-E8CA8F203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49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F5AD-CEF4-40B8-86E4-BED9CAB336E8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F0C-D5A3-4E6E-B756-E8CA8F203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80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DF5AD-CEF4-40B8-86E4-BED9CAB336E8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EF0C-D5A3-4E6E-B756-E8CA8F2031C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MSIPCMContentMarking" descr="{&quot;HashCode&quot;:-737422140,&quot;Placement&quot;:&quot;Footer&quot;,&quot;Top&quot;:761.6203,&quot;Left&quot;:226.140244,&quot;SlideWidth&quot;:540,&quot;SlideHeight&quot;:780}">
            <a:extLst>
              <a:ext uri="{FF2B5EF4-FFF2-40B4-BE49-F238E27FC236}">
                <a16:creationId xmlns:a16="http://schemas.microsoft.com/office/drawing/2014/main" id="{4F922661-B4CD-4B4E-A5A0-080914EB9BDA}"/>
              </a:ext>
            </a:extLst>
          </p:cNvPr>
          <p:cNvSpPr txBox="1"/>
          <p:nvPr userDrawn="1"/>
        </p:nvSpPr>
        <p:spPr>
          <a:xfrm>
            <a:off x="2871981" y="9672578"/>
            <a:ext cx="1114038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008000"/>
                </a:solidFill>
                <a:latin typeface="arial" panose="020B0604020202020204" pitchFamily="34" charset="0"/>
              </a:rPr>
              <a:t>C1 - Internal use</a:t>
            </a:r>
          </a:p>
        </p:txBody>
      </p:sp>
    </p:spTree>
    <p:extLst>
      <p:ext uri="{BB962C8B-B14F-4D97-AF65-F5344CB8AC3E}">
        <p14:creationId xmlns:p14="http://schemas.microsoft.com/office/powerpoint/2010/main" val="199692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1.sv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9.svg"/><Relationship Id="rId5" Type="http://schemas.openxmlformats.org/officeDocument/2006/relationships/image" Target="../media/image4.jp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hyperlink" Target="https://www.decleor.fr/fr/vos-besoins/glowing-skin-green-mandarin/creme-eclat-vitaminee-mandarine-vert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hyperlink" Target="https://www.decleor.fr/fr/face-workout/?gclid=Cj0KCQjwm9yJBhDTARIsABKIcGbnuBVoLSGHE_Bpp15m0tNmr6UNqgzP5ujca-tkn2eYP0G3fm53UtQaAo7eEALw_wc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B246D6-510F-439E-A216-F777F4BBC10D}"/>
              </a:ext>
            </a:extLst>
          </p:cNvPr>
          <p:cNvSpPr/>
          <p:nvPr/>
        </p:nvSpPr>
        <p:spPr>
          <a:xfrm>
            <a:off x="398150" y="293554"/>
            <a:ext cx="6251128" cy="6335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DÉCOUVREZ NOTRE INNOVATION ANTIOXYDANTE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À L’HUILE ESSENTIELLE DE </a:t>
            </a:r>
            <a:r>
              <a:rPr lang="fr-FR" sz="1600" b="1" dirty="0">
                <a:solidFill>
                  <a:schemeClr val="accent4"/>
                </a:solidFill>
              </a:rPr>
              <a:t>MANDARINE VERTE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E90048-3E78-44E7-9A03-A156AC0314E0}"/>
              </a:ext>
            </a:extLst>
          </p:cNvPr>
          <p:cNvSpPr/>
          <p:nvPr/>
        </p:nvSpPr>
        <p:spPr>
          <a:xfrm>
            <a:off x="398150" y="1015195"/>
            <a:ext cx="6251128" cy="2667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fr-FR" sz="1100" b="1" i="1" dirty="0">
              <a:solidFill>
                <a:srgbClr val="FFC000"/>
              </a:solidFill>
            </a:endParaRPr>
          </a:p>
          <a:p>
            <a:pPr algn="ctr"/>
            <a:r>
              <a:rPr lang="fr-FR" sz="1100" b="1" i="1" dirty="0">
                <a:solidFill>
                  <a:srgbClr val="FFC000"/>
                </a:solidFill>
              </a:rPr>
              <a:t>NOUVEAU</a:t>
            </a:r>
          </a:p>
          <a:p>
            <a:pPr algn="ctr"/>
            <a:r>
              <a:rPr lang="fr-FR" sz="1400" b="1" dirty="0">
                <a:solidFill>
                  <a:srgbClr val="FFC000"/>
                </a:solidFill>
              </a:rPr>
              <a:t>CRÈME ÉCLAT VITAMINÉE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BOOSTEZ VOTRE CORPS ET VOTRE ESPRIT</a:t>
            </a:r>
          </a:p>
          <a:p>
            <a:pPr algn="ctr"/>
            <a:endParaRPr lang="fr-FR" sz="1400" i="1" dirty="0">
              <a:solidFill>
                <a:schemeClr val="tx1"/>
              </a:solidFill>
            </a:endParaRPr>
          </a:p>
          <a:p>
            <a:pPr algn="ctr"/>
            <a:r>
              <a:rPr lang="fr-FR" sz="1400" i="1" dirty="0">
                <a:solidFill>
                  <a:schemeClr val="tx1"/>
                </a:solidFill>
              </a:rPr>
              <a:t>Illuminez votre journée 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</a:rPr>
              <a:t>avec un teint plus éclatant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b="1" dirty="0">
              <a:solidFill>
                <a:srgbClr val="FFC000"/>
              </a:solidFill>
            </a:endParaRPr>
          </a:p>
          <a:p>
            <a:pPr algn="ctr"/>
            <a:endParaRPr lang="fr-FR" sz="1200" b="1" dirty="0">
              <a:solidFill>
                <a:srgbClr val="FFC000"/>
              </a:solidFill>
            </a:endParaRPr>
          </a:p>
          <a:p>
            <a:pPr algn="ctr"/>
            <a:endParaRPr lang="fr-FR" sz="1200" b="1" dirty="0">
              <a:solidFill>
                <a:srgbClr val="FFC000"/>
              </a:solidFill>
            </a:endParaRPr>
          </a:p>
          <a:p>
            <a:pPr algn="ctr"/>
            <a:endParaRPr lang="fr-FR" sz="1200" b="1" dirty="0">
              <a:solidFill>
                <a:srgbClr val="FFC000"/>
              </a:solidFill>
            </a:endParaRPr>
          </a:p>
          <a:p>
            <a:pPr algn="ctr"/>
            <a:endParaRPr lang="fr-FR" sz="1200" b="1" dirty="0">
              <a:solidFill>
                <a:srgbClr val="FFC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48CC1-262E-4940-B46D-829A44AD7480}"/>
              </a:ext>
            </a:extLst>
          </p:cNvPr>
          <p:cNvSpPr/>
          <p:nvPr/>
        </p:nvSpPr>
        <p:spPr>
          <a:xfrm>
            <a:off x="398150" y="3794515"/>
            <a:ext cx="6251128" cy="2667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LA PREMIÈRE FORMULE ANTIOXYDANTE </a:t>
            </a:r>
          </a:p>
          <a:p>
            <a:pPr algn="ctr"/>
            <a:r>
              <a:rPr lang="fr-FR" sz="1600" dirty="0">
                <a:solidFill>
                  <a:schemeClr val="accent4"/>
                </a:solidFill>
              </a:rPr>
              <a:t>À 98% D’ORIGINE NATURELLE</a:t>
            </a:r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1930AB-E49F-4036-A2F6-4601A8BA5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4"/>
          <a:stretch/>
        </p:blipFill>
        <p:spPr>
          <a:xfrm>
            <a:off x="3755095" y="1025098"/>
            <a:ext cx="2881674" cy="26416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E6BC2CC-0465-4267-A9A8-9AFB78E38C4A}"/>
              </a:ext>
            </a:extLst>
          </p:cNvPr>
          <p:cNvSpPr/>
          <p:nvPr/>
        </p:nvSpPr>
        <p:spPr>
          <a:xfrm>
            <a:off x="1283460" y="2995030"/>
            <a:ext cx="1557816" cy="26413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Découvrir maintenant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8A96B85-50DB-4701-B2A3-FDF1DECDFFE1}"/>
              </a:ext>
            </a:extLst>
          </p:cNvPr>
          <p:cNvSpPr txBox="1"/>
          <p:nvPr/>
        </p:nvSpPr>
        <p:spPr>
          <a:xfrm>
            <a:off x="496358" y="5866015"/>
            <a:ext cx="21455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C000"/>
                </a:solidFill>
              </a:rPr>
              <a:t>MANDARINE VERTE</a:t>
            </a:r>
          </a:p>
          <a:p>
            <a:pPr algn="ctr"/>
            <a:r>
              <a:rPr lang="fr-FR" sz="1100" b="1" dirty="0">
                <a:solidFill>
                  <a:schemeClr val="tx1"/>
                </a:solidFill>
              </a:rPr>
              <a:t>EFFICACITÉ PEAU : </a:t>
            </a:r>
            <a:r>
              <a:rPr lang="fr-FR" sz="1100" dirty="0">
                <a:solidFill>
                  <a:schemeClr val="tx1"/>
                </a:solidFill>
              </a:rPr>
              <a:t>Antioxydante </a:t>
            </a:r>
          </a:p>
          <a:p>
            <a:pPr algn="ctr"/>
            <a:r>
              <a:rPr lang="fr-FR" sz="1100" b="1" dirty="0"/>
              <a:t>EFFICACITÉ ESPRIT : </a:t>
            </a:r>
            <a:r>
              <a:rPr lang="fr-FR" sz="1100" dirty="0"/>
              <a:t>Apaisante 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6410EE8-F418-474B-8A76-92B58CE818E5}"/>
              </a:ext>
            </a:extLst>
          </p:cNvPr>
          <p:cNvSpPr txBox="1"/>
          <p:nvPr/>
        </p:nvSpPr>
        <p:spPr>
          <a:xfrm>
            <a:off x="2101194" y="5852265"/>
            <a:ext cx="2733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C000"/>
                </a:solidFill>
              </a:rPr>
              <a:t>VITAMINE CG</a:t>
            </a:r>
          </a:p>
          <a:p>
            <a:pPr algn="ctr"/>
            <a:r>
              <a:rPr lang="fr-FR" sz="1100" b="1" dirty="0"/>
              <a:t>EFFICACITÉ </a:t>
            </a:r>
            <a:r>
              <a:rPr lang="fr-FR" sz="1100" b="1" dirty="0">
                <a:solidFill>
                  <a:schemeClr val="tx1"/>
                </a:solidFill>
              </a:rPr>
              <a:t>PEAU :</a:t>
            </a:r>
            <a:r>
              <a:rPr lang="fr-FR" sz="1100" dirty="0">
                <a:solidFill>
                  <a:schemeClr val="tx1"/>
                </a:solidFill>
              </a:rPr>
              <a:t> Éclat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8D46C0E-94BF-48A7-84F5-5038EE4794F7}"/>
              </a:ext>
            </a:extLst>
          </p:cNvPr>
          <p:cNvSpPr txBox="1"/>
          <p:nvPr/>
        </p:nvSpPr>
        <p:spPr>
          <a:xfrm>
            <a:off x="4293754" y="5840741"/>
            <a:ext cx="2733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C000"/>
                </a:solidFill>
              </a:rPr>
              <a:t>ACIDE HYALURONIQUE</a:t>
            </a:r>
          </a:p>
          <a:p>
            <a:pPr algn="ctr"/>
            <a:r>
              <a:rPr lang="fr-FR" sz="1100" b="1" dirty="0"/>
              <a:t>EFFICACITÉ </a:t>
            </a:r>
            <a:r>
              <a:rPr lang="fr-FR" sz="1100" b="1" dirty="0">
                <a:solidFill>
                  <a:schemeClr val="tx1"/>
                </a:solidFill>
              </a:rPr>
              <a:t>PEAU : </a:t>
            </a:r>
            <a:r>
              <a:rPr lang="fr-FR" sz="1100" dirty="0">
                <a:solidFill>
                  <a:schemeClr val="tx1"/>
                </a:solidFill>
              </a:rPr>
              <a:t>Repulpant</a:t>
            </a:r>
          </a:p>
        </p:txBody>
      </p:sp>
      <p:pic>
        <p:nvPicPr>
          <p:cNvPr id="11" name="Image 10" descr="Une image contenant intérieur, tasse, arts de la table, vaisselle&#10;&#10;Description générée automatiquement">
            <a:extLst>
              <a:ext uri="{FF2B5EF4-FFF2-40B4-BE49-F238E27FC236}">
                <a16:creationId xmlns:a16="http://schemas.microsoft.com/office/drawing/2014/main" id="{1F7007E7-8511-49D1-9F67-6F11F1B1E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36" y="4433638"/>
            <a:ext cx="1321277" cy="1321277"/>
          </a:xfrm>
          <a:prstGeom prst="rect">
            <a:avLst/>
          </a:prstGeom>
        </p:spPr>
      </p:pic>
      <p:pic>
        <p:nvPicPr>
          <p:cNvPr id="22" name="Image 21" descr="Une image contenant assiette, légume, concombre&#10;&#10;Description générée automatiquement">
            <a:extLst>
              <a:ext uri="{FF2B5EF4-FFF2-40B4-BE49-F238E27FC236}">
                <a16:creationId xmlns:a16="http://schemas.microsoft.com/office/drawing/2014/main" id="{0AD675CF-8232-4817-991F-1F504A0B1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6" y="4459655"/>
            <a:ext cx="1321276" cy="1321276"/>
          </a:xfrm>
          <a:prstGeom prst="rect">
            <a:avLst/>
          </a:prstGeom>
        </p:spPr>
      </p:pic>
      <p:pic>
        <p:nvPicPr>
          <p:cNvPr id="24" name="Image 23" descr="Une image contenant boîte de Petri, arts de la table, vaisselle, porcelaine&#10;&#10;Description générée automatiquement">
            <a:extLst>
              <a:ext uri="{FF2B5EF4-FFF2-40B4-BE49-F238E27FC236}">
                <a16:creationId xmlns:a16="http://schemas.microsoft.com/office/drawing/2014/main" id="{6207B0A9-813D-4C4A-A3B5-49C6C9ACE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72" y="4498520"/>
            <a:ext cx="1259485" cy="12594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B969657-D740-4F5D-A4C7-E5A59A0A35D4}"/>
              </a:ext>
            </a:extLst>
          </p:cNvPr>
          <p:cNvSpPr/>
          <p:nvPr/>
        </p:nvSpPr>
        <p:spPr>
          <a:xfrm>
            <a:off x="385641" y="6589681"/>
            <a:ext cx="6251128" cy="23196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VOTRE ROUTINE POUR UN TEINT ÉCLATANT 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AVEC L’HUILE ESSENTIELLE DE </a:t>
            </a:r>
            <a:r>
              <a:rPr lang="fr-FR" sz="1600" b="1" dirty="0">
                <a:solidFill>
                  <a:schemeClr val="accent4"/>
                </a:solidFill>
              </a:rPr>
              <a:t>MANDARINE VERTE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2A9E98F-C995-48AA-B693-80F820474C84}"/>
              </a:ext>
            </a:extLst>
          </p:cNvPr>
          <p:cNvSpPr txBox="1"/>
          <p:nvPr/>
        </p:nvSpPr>
        <p:spPr>
          <a:xfrm>
            <a:off x="423673" y="8284096"/>
            <a:ext cx="21455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C000"/>
                </a:solidFill>
              </a:rPr>
              <a:t>TRAITER</a:t>
            </a:r>
          </a:p>
          <a:p>
            <a:pPr algn="ctr"/>
            <a:r>
              <a:rPr lang="fr-FR" sz="1050" i="1" dirty="0"/>
              <a:t>Avec l’</a:t>
            </a:r>
            <a:r>
              <a:rPr lang="fr-FR" sz="1050" i="1" dirty="0" err="1"/>
              <a:t>Aromessence</a:t>
            </a:r>
            <a:r>
              <a:rPr lang="fr-FR" sz="1050" i="1" dirty="0"/>
              <a:t> </a:t>
            </a:r>
          </a:p>
          <a:p>
            <a:pPr algn="ctr"/>
            <a:r>
              <a:rPr lang="fr-FR" sz="1050" i="1" dirty="0"/>
              <a:t>Sérum – huiles essentielles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13891F4-3C02-4DBB-BA4B-CB161311D767}"/>
              </a:ext>
            </a:extLst>
          </p:cNvPr>
          <p:cNvSpPr txBox="1"/>
          <p:nvPr/>
        </p:nvSpPr>
        <p:spPr>
          <a:xfrm>
            <a:off x="2178561" y="8270346"/>
            <a:ext cx="2733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C000"/>
                </a:solidFill>
              </a:rPr>
              <a:t>HYDRATER</a:t>
            </a:r>
          </a:p>
          <a:p>
            <a:pPr algn="ctr"/>
            <a:r>
              <a:rPr lang="fr-FR" sz="1050" i="1" dirty="0">
                <a:solidFill>
                  <a:schemeClr val="tx1"/>
                </a:solidFill>
              </a:rPr>
              <a:t>Avec la Crème </a:t>
            </a:r>
            <a:r>
              <a:rPr lang="fr-FR" sz="1050" i="1" dirty="0"/>
              <a:t>É</a:t>
            </a:r>
            <a:r>
              <a:rPr lang="fr-FR" sz="1050" i="1" dirty="0">
                <a:solidFill>
                  <a:schemeClr val="tx1"/>
                </a:solidFill>
              </a:rPr>
              <a:t>clat </a:t>
            </a:r>
            <a:r>
              <a:rPr lang="fr-FR" sz="1050" i="1" dirty="0"/>
              <a:t>V</a:t>
            </a:r>
            <a:r>
              <a:rPr lang="fr-FR" sz="1050" i="1" dirty="0">
                <a:solidFill>
                  <a:schemeClr val="tx1"/>
                </a:solidFill>
              </a:rPr>
              <a:t>itaminée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C75F047-0001-4E90-8CB8-BDEBDC208366}"/>
              </a:ext>
            </a:extLst>
          </p:cNvPr>
          <p:cNvSpPr txBox="1"/>
          <p:nvPr/>
        </p:nvSpPr>
        <p:spPr>
          <a:xfrm>
            <a:off x="4221069" y="8258822"/>
            <a:ext cx="2733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C000"/>
                </a:solidFill>
              </a:rPr>
              <a:t>EXFOLIIER</a:t>
            </a:r>
          </a:p>
          <a:p>
            <a:pPr algn="ctr"/>
            <a:r>
              <a:rPr lang="fr-FR" sz="1050" i="1" dirty="0">
                <a:solidFill>
                  <a:schemeClr val="tx1"/>
                </a:solidFill>
              </a:rPr>
              <a:t>Avec le Peeling de Nuit </a:t>
            </a:r>
            <a:r>
              <a:rPr lang="fr-FR" sz="1050" i="1" dirty="0" err="1">
                <a:solidFill>
                  <a:schemeClr val="tx1"/>
                </a:solidFill>
              </a:rPr>
              <a:t>Bi-Phase</a:t>
            </a:r>
            <a:endParaRPr lang="fr-FR" sz="1050" i="1" dirty="0">
              <a:solidFill>
                <a:schemeClr val="tx1"/>
              </a:solidFill>
            </a:endParaRPr>
          </a:p>
        </p:txBody>
      </p:sp>
      <p:pic>
        <p:nvPicPr>
          <p:cNvPr id="30" name="Image 29" descr="Une image contenant texte, jaune&#10;&#10;Description générée automatiquement">
            <a:extLst>
              <a:ext uri="{FF2B5EF4-FFF2-40B4-BE49-F238E27FC236}">
                <a16:creationId xmlns:a16="http://schemas.microsoft.com/office/drawing/2014/main" id="{73A7E428-C7EE-40CF-BD6B-4C19904FAB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16" y="7199804"/>
            <a:ext cx="980715" cy="980715"/>
          </a:xfrm>
          <a:prstGeom prst="rect">
            <a:avLst/>
          </a:prstGeom>
        </p:spPr>
      </p:pic>
      <p:pic>
        <p:nvPicPr>
          <p:cNvPr id="32" name="Image 31" descr="Une image contenant articles de toilette&#10;&#10;Description générée automatiquement">
            <a:extLst>
              <a:ext uri="{FF2B5EF4-FFF2-40B4-BE49-F238E27FC236}">
                <a16:creationId xmlns:a16="http://schemas.microsoft.com/office/drawing/2014/main" id="{D7D9F315-F43C-42D5-A550-08C7171EA5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13" y="7289631"/>
            <a:ext cx="980715" cy="98071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84825446-71E2-41A0-982D-E5D2E1FAD3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90" y="7231916"/>
            <a:ext cx="980714" cy="980714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C8F8DD95-B915-4DD1-80CD-11933B2FCD6E}"/>
              </a:ext>
            </a:extLst>
          </p:cNvPr>
          <p:cNvSpPr txBox="1"/>
          <p:nvPr/>
        </p:nvSpPr>
        <p:spPr>
          <a:xfrm>
            <a:off x="409960" y="3311114"/>
            <a:ext cx="404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hlinkClick r:id="rId9"/>
              </a:rPr>
              <a:t>https://www.decleor.fr/fr/vos-besoins/glowing-skin-green-mandarin/creme-eclat-vitaminee-mandarine-verte.html</a:t>
            </a:r>
            <a:r>
              <a:rPr lang="fr-FR" sz="1000" dirty="0"/>
              <a:t> </a:t>
            </a:r>
          </a:p>
        </p:txBody>
      </p:sp>
      <p:pic>
        <p:nvPicPr>
          <p:cNvPr id="38" name="Graphique 37" descr="Soleil contour">
            <a:extLst>
              <a:ext uri="{FF2B5EF4-FFF2-40B4-BE49-F238E27FC236}">
                <a16:creationId xmlns:a16="http://schemas.microsoft.com/office/drawing/2014/main" id="{E6C2B3BC-5EF1-44DD-9164-1D7B2FEE8B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0209" y="8321387"/>
            <a:ext cx="178005" cy="178005"/>
          </a:xfrm>
          <a:prstGeom prst="rect">
            <a:avLst/>
          </a:prstGeom>
        </p:spPr>
      </p:pic>
      <p:pic>
        <p:nvPicPr>
          <p:cNvPr id="39" name="Graphique 38" descr="Soleil contour">
            <a:extLst>
              <a:ext uri="{FF2B5EF4-FFF2-40B4-BE49-F238E27FC236}">
                <a16:creationId xmlns:a16="http://schemas.microsoft.com/office/drawing/2014/main" id="{D43A4E1F-8000-4208-AE63-385366E3DC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21810" y="8305138"/>
            <a:ext cx="178005" cy="178005"/>
          </a:xfrm>
          <a:prstGeom prst="rect">
            <a:avLst/>
          </a:prstGeom>
        </p:spPr>
      </p:pic>
      <p:pic>
        <p:nvPicPr>
          <p:cNvPr id="41" name="Graphique 40" descr="Lune et étoiles contour">
            <a:extLst>
              <a:ext uri="{FF2B5EF4-FFF2-40B4-BE49-F238E27FC236}">
                <a16:creationId xmlns:a16="http://schemas.microsoft.com/office/drawing/2014/main" id="{B0959DD3-F674-43EE-A5F2-9CD5441F3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51129" y="8289194"/>
            <a:ext cx="199401" cy="199401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7C6605B3-8196-4A0A-A70E-14CA3C978EA4}"/>
              </a:ext>
            </a:extLst>
          </p:cNvPr>
          <p:cNvSpPr txBox="1"/>
          <p:nvPr/>
        </p:nvSpPr>
        <p:spPr>
          <a:xfrm>
            <a:off x="5822736" y="9329308"/>
            <a:ext cx="79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Page 1</a:t>
            </a:r>
          </a:p>
        </p:txBody>
      </p:sp>
    </p:spTree>
    <p:extLst>
      <p:ext uri="{BB962C8B-B14F-4D97-AF65-F5344CB8AC3E}">
        <p14:creationId xmlns:p14="http://schemas.microsoft.com/office/powerpoint/2010/main" val="103432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B246D6-510F-439E-A216-F777F4BBC10D}"/>
              </a:ext>
            </a:extLst>
          </p:cNvPr>
          <p:cNvSpPr/>
          <p:nvPr/>
        </p:nvSpPr>
        <p:spPr>
          <a:xfrm>
            <a:off x="398150" y="4308965"/>
            <a:ext cx="6251128" cy="6335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TROUVEZ VOTRE CRÈME ANTIOXYDANTE 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À L’HUILE ESSENTIELLE DE </a:t>
            </a:r>
            <a:r>
              <a:rPr lang="fr-FR" sz="1600" b="1" dirty="0">
                <a:solidFill>
                  <a:schemeClr val="accent4"/>
                </a:solidFill>
              </a:rPr>
              <a:t>MANDARINE VERTE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E90048-3E78-44E7-9A03-A156AC0314E0}"/>
              </a:ext>
            </a:extLst>
          </p:cNvPr>
          <p:cNvSpPr/>
          <p:nvPr/>
        </p:nvSpPr>
        <p:spPr>
          <a:xfrm>
            <a:off x="398150" y="5030606"/>
            <a:ext cx="6251128" cy="2667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fr-FR" sz="1100" b="1" i="1" dirty="0">
              <a:solidFill>
                <a:srgbClr val="FFC000"/>
              </a:solidFill>
            </a:endParaRPr>
          </a:p>
          <a:p>
            <a:pPr algn="ctr"/>
            <a:endParaRPr lang="fr-FR" sz="1100" b="1" i="1" dirty="0">
              <a:solidFill>
                <a:srgbClr val="FFC000"/>
              </a:solidFill>
            </a:endParaRPr>
          </a:p>
          <a:p>
            <a:pPr algn="ctr"/>
            <a:endParaRPr lang="fr-FR" sz="1100" b="1" i="1" dirty="0">
              <a:solidFill>
                <a:srgbClr val="FFC000"/>
              </a:solidFill>
            </a:endParaRPr>
          </a:p>
          <a:p>
            <a:pPr algn="ctr"/>
            <a:endParaRPr lang="fr-FR" sz="1100" b="1" i="1" dirty="0">
              <a:solidFill>
                <a:srgbClr val="FFC000"/>
              </a:solidFill>
            </a:endParaRPr>
          </a:p>
          <a:p>
            <a:pPr algn="ctr"/>
            <a:endParaRPr lang="fr-FR" sz="1100" b="1" i="1" dirty="0">
              <a:solidFill>
                <a:srgbClr val="FFC000"/>
              </a:solidFill>
            </a:endParaRPr>
          </a:p>
          <a:p>
            <a:pPr algn="ctr"/>
            <a:endParaRPr lang="fr-FR" sz="1100" b="1" i="1" dirty="0">
              <a:solidFill>
                <a:srgbClr val="FFC000"/>
              </a:solidFill>
            </a:endParaRPr>
          </a:p>
          <a:p>
            <a:pPr algn="ctr"/>
            <a:r>
              <a:rPr lang="fr-FR" sz="1100" b="1" i="1" dirty="0">
                <a:solidFill>
                  <a:srgbClr val="FFC000"/>
                </a:solidFill>
              </a:rPr>
              <a:t>NOUVEAU</a:t>
            </a:r>
          </a:p>
          <a:p>
            <a:pPr algn="ctr"/>
            <a:r>
              <a:rPr lang="fr-FR" sz="1400" b="1" dirty="0">
                <a:solidFill>
                  <a:srgbClr val="FFC000"/>
                </a:solidFill>
              </a:rPr>
              <a:t>CRÈME ÉCLAT VITAMINÉE</a:t>
            </a:r>
          </a:p>
          <a:p>
            <a:pPr algn="ctr"/>
            <a:endParaRPr lang="fr-FR" sz="1200" b="1" dirty="0">
              <a:solidFill>
                <a:schemeClr val="accent2"/>
              </a:solidFill>
            </a:endParaRPr>
          </a:p>
          <a:p>
            <a:pPr algn="ctr"/>
            <a:r>
              <a:rPr lang="fr-FR" sz="1100" b="1" dirty="0">
                <a:solidFill>
                  <a:schemeClr val="accent2"/>
                </a:solidFill>
              </a:rPr>
              <a:t>+ </a:t>
            </a:r>
            <a:r>
              <a:rPr lang="fr-FR" sz="1100" dirty="0">
                <a:solidFill>
                  <a:schemeClr val="tx1"/>
                </a:solidFill>
              </a:rPr>
              <a:t>LISSE LES RIDULES</a:t>
            </a:r>
            <a:endParaRPr lang="fr-FR" sz="1100" b="1" dirty="0">
              <a:solidFill>
                <a:schemeClr val="accent2"/>
              </a:solidFill>
            </a:endParaRPr>
          </a:p>
          <a:p>
            <a:pPr algn="ctr"/>
            <a:r>
              <a:rPr lang="fr-FR" sz="1100" b="1" dirty="0">
                <a:solidFill>
                  <a:schemeClr val="accent2"/>
                </a:solidFill>
              </a:rPr>
              <a:t>+ </a:t>
            </a:r>
            <a:r>
              <a:rPr lang="fr-FR" sz="1100" dirty="0">
                <a:solidFill>
                  <a:schemeClr val="tx1"/>
                </a:solidFill>
              </a:rPr>
              <a:t>REDUIT LE STRESS OXYDATIF</a:t>
            </a:r>
          </a:p>
          <a:p>
            <a:pPr algn="ctr"/>
            <a:r>
              <a:rPr lang="fr-FR" sz="1100" b="1" dirty="0">
                <a:solidFill>
                  <a:schemeClr val="accent2"/>
                </a:solidFill>
              </a:rPr>
              <a:t>+ </a:t>
            </a:r>
            <a:r>
              <a:rPr lang="fr-FR" sz="1100" dirty="0">
                <a:solidFill>
                  <a:schemeClr val="tx1"/>
                </a:solidFill>
              </a:rPr>
              <a:t>BOOSTE L’ÉCLAT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b="1" dirty="0">
              <a:solidFill>
                <a:srgbClr val="FFC000"/>
              </a:solidFill>
            </a:endParaRPr>
          </a:p>
          <a:p>
            <a:pPr algn="ctr"/>
            <a:endParaRPr lang="fr-FR" sz="1200" b="1" dirty="0">
              <a:solidFill>
                <a:srgbClr val="FFC000"/>
              </a:solidFill>
            </a:endParaRPr>
          </a:p>
          <a:p>
            <a:pPr algn="ctr"/>
            <a:endParaRPr lang="fr-FR" sz="1200" b="1" dirty="0">
              <a:solidFill>
                <a:srgbClr val="FFC000"/>
              </a:solidFill>
            </a:endParaRPr>
          </a:p>
          <a:p>
            <a:pPr algn="ctr"/>
            <a:endParaRPr lang="fr-FR" sz="1200" b="1" dirty="0">
              <a:solidFill>
                <a:srgbClr val="FFC000"/>
              </a:solidFill>
            </a:endParaRPr>
          </a:p>
          <a:p>
            <a:pPr algn="ctr"/>
            <a:endParaRPr lang="fr-FR" sz="1200" b="1" dirty="0">
              <a:solidFill>
                <a:srgbClr val="FFC000"/>
              </a:solidFill>
            </a:endParaRPr>
          </a:p>
          <a:p>
            <a:pPr algn="ctr"/>
            <a:endParaRPr lang="fr-FR" sz="1200" b="1" dirty="0">
              <a:solidFill>
                <a:srgbClr val="FFC000"/>
              </a:solidFill>
            </a:endParaRPr>
          </a:p>
          <a:p>
            <a:pPr algn="ctr"/>
            <a:endParaRPr lang="fr-FR" sz="1200" b="1" dirty="0">
              <a:solidFill>
                <a:srgbClr val="FFC000"/>
              </a:solidFill>
            </a:endParaRPr>
          </a:p>
          <a:p>
            <a:pPr algn="ctr"/>
            <a:r>
              <a:rPr lang="fr-FR" sz="1400" b="1" dirty="0">
                <a:solidFill>
                  <a:srgbClr val="FFC000"/>
                </a:solidFill>
              </a:rPr>
              <a:t>CRÈME AMBRÉE</a:t>
            </a:r>
          </a:p>
          <a:p>
            <a:pPr algn="ctr"/>
            <a:endParaRPr lang="fr-FR" sz="1200" b="1" dirty="0">
              <a:solidFill>
                <a:schemeClr val="accent2"/>
              </a:solidFill>
            </a:endParaRPr>
          </a:p>
          <a:p>
            <a:pPr algn="ctr"/>
            <a:r>
              <a:rPr lang="fr-FR" sz="1100" b="1" dirty="0">
                <a:solidFill>
                  <a:schemeClr val="accent2"/>
                </a:solidFill>
              </a:rPr>
              <a:t>+ </a:t>
            </a:r>
            <a:r>
              <a:rPr lang="fr-FR" sz="1100" dirty="0">
                <a:solidFill>
                  <a:schemeClr val="tx1"/>
                </a:solidFill>
              </a:rPr>
              <a:t>AMÉLIORE LE TEINT DE LA PEAU</a:t>
            </a:r>
          </a:p>
          <a:p>
            <a:pPr algn="ctr"/>
            <a:r>
              <a:rPr lang="fr-FR" sz="1100" b="1" dirty="0">
                <a:solidFill>
                  <a:schemeClr val="accent2"/>
                </a:solidFill>
              </a:rPr>
              <a:t>+ </a:t>
            </a:r>
            <a:r>
              <a:rPr lang="fr-FR" sz="1100" dirty="0">
                <a:solidFill>
                  <a:schemeClr val="tx1"/>
                </a:solidFill>
              </a:rPr>
              <a:t>RAVIVE L’ÉCLAT</a:t>
            </a:r>
          </a:p>
          <a:p>
            <a:pPr algn="ctr"/>
            <a:r>
              <a:rPr lang="fr-FR" sz="1100" b="1" dirty="0">
                <a:solidFill>
                  <a:schemeClr val="accent2"/>
                </a:solidFill>
              </a:rPr>
              <a:t>+ </a:t>
            </a:r>
            <a:r>
              <a:rPr lang="fr-FR" sz="1100" dirty="0">
                <a:solidFill>
                  <a:schemeClr val="tx1"/>
                </a:solidFill>
              </a:rPr>
              <a:t>TEXTURE TEINTÉE</a:t>
            </a:r>
          </a:p>
          <a:p>
            <a:pPr algn="ctr"/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4" name="Image 3" descr="Une image contenant texte, verre&#10;&#10;Description générée automatiquement">
            <a:extLst>
              <a:ext uri="{FF2B5EF4-FFF2-40B4-BE49-F238E27FC236}">
                <a16:creationId xmlns:a16="http://schemas.microsoft.com/office/drawing/2014/main" id="{9BB5CCCF-CD9D-47D8-B26C-3D1C013E3C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97"/>
          <a:stretch/>
        </p:blipFill>
        <p:spPr>
          <a:xfrm>
            <a:off x="1078686" y="5044758"/>
            <a:ext cx="1967363" cy="105455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EFDD8B1-B7E4-443F-AA92-E7D03F0625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8"/>
          <a:stretch/>
        </p:blipFill>
        <p:spPr>
          <a:xfrm>
            <a:off x="4110172" y="5068698"/>
            <a:ext cx="1987826" cy="10496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4E83318-FD82-45C8-90D3-9DF9BB2A4E19}"/>
              </a:ext>
            </a:extLst>
          </p:cNvPr>
          <p:cNvSpPr/>
          <p:nvPr/>
        </p:nvSpPr>
        <p:spPr>
          <a:xfrm>
            <a:off x="1283460" y="7379439"/>
            <a:ext cx="1557816" cy="19812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COMMANDER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4B479D-92CB-46FD-A153-F6E84450AC5C}"/>
              </a:ext>
            </a:extLst>
          </p:cNvPr>
          <p:cNvSpPr/>
          <p:nvPr/>
        </p:nvSpPr>
        <p:spPr>
          <a:xfrm>
            <a:off x="4334506" y="7379439"/>
            <a:ext cx="1557816" cy="19812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COMMANDER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4413FE2-6312-43B6-9999-17449A382606}"/>
              </a:ext>
            </a:extLst>
          </p:cNvPr>
          <p:cNvSpPr txBox="1"/>
          <p:nvPr/>
        </p:nvSpPr>
        <p:spPr>
          <a:xfrm>
            <a:off x="5822736" y="9329308"/>
            <a:ext cx="79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Page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592D20-59D3-4526-ADD1-573201279DF6}"/>
              </a:ext>
            </a:extLst>
          </p:cNvPr>
          <p:cNvSpPr/>
          <p:nvPr/>
        </p:nvSpPr>
        <p:spPr>
          <a:xfrm>
            <a:off x="398150" y="192570"/>
            <a:ext cx="6251128" cy="4027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RENFORCEZ LEUR EFFICACITÉ 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AVEC LE FACE WORKOUT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Essayez dès maintenant le Face </a:t>
            </a:r>
            <a:r>
              <a:rPr lang="fr-FR" sz="1200" dirty="0" err="1">
                <a:solidFill>
                  <a:schemeClr val="tx1"/>
                </a:solidFill>
              </a:rPr>
              <a:t>Workout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Decléor</a:t>
            </a:r>
            <a:r>
              <a:rPr lang="fr-FR" sz="1200" dirty="0">
                <a:solidFill>
                  <a:schemeClr val="tx1"/>
                </a:solidFill>
              </a:rPr>
              <a:t>, un lifting manuel intensif pour 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rajeunir, remodeler et sculpter votre peau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6D46DD-3BF8-4A59-8CD6-B119B19D9EB6}"/>
              </a:ext>
            </a:extLst>
          </p:cNvPr>
          <p:cNvSpPr/>
          <p:nvPr/>
        </p:nvSpPr>
        <p:spPr>
          <a:xfrm>
            <a:off x="1839299" y="3449263"/>
            <a:ext cx="3368829" cy="26413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REGARDER LE TUTORIEL COMPLET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FB7CB8E-BD88-49E3-82FC-8016788D1D4D}"/>
              </a:ext>
            </a:extLst>
          </p:cNvPr>
          <p:cNvSpPr txBox="1"/>
          <p:nvPr/>
        </p:nvSpPr>
        <p:spPr>
          <a:xfrm>
            <a:off x="398150" y="3825545"/>
            <a:ext cx="62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4"/>
              </a:rPr>
              <a:t>https://www.decleor.fr/fr/face-workout/?gclid=Cj0KCQjwm9yJBhDTARIsABKIcGbnuBVoLSGHE_Bpp15m0tNmr6UNqgzP5ujca-tkn2eYP0G3fm53UtQaAo7eEALw_wcB</a:t>
            </a:r>
            <a:r>
              <a:rPr lang="fr-FR" sz="900" dirty="0"/>
              <a:t>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3AD97D7-105B-47E8-B00B-690E7A53157E}"/>
              </a:ext>
            </a:extLst>
          </p:cNvPr>
          <p:cNvSpPr txBox="1"/>
          <p:nvPr/>
        </p:nvSpPr>
        <p:spPr>
          <a:xfrm>
            <a:off x="695738" y="2700729"/>
            <a:ext cx="273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C000"/>
                </a:solidFill>
              </a:rPr>
              <a:t>Étape 1 : 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Appliquer délicatement le produit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BFA0533-05F8-4093-848A-573926488B63}"/>
              </a:ext>
            </a:extLst>
          </p:cNvPr>
          <p:cNvSpPr txBox="1"/>
          <p:nvPr/>
        </p:nvSpPr>
        <p:spPr>
          <a:xfrm>
            <a:off x="3672508" y="2700729"/>
            <a:ext cx="2464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C000"/>
                </a:solidFill>
              </a:rPr>
              <a:t>Étape 2: 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Pincez vos pommettes 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26D31C11-B638-4606-9EF1-0AF9F63D0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22" y="1417633"/>
            <a:ext cx="983707" cy="1283096"/>
          </a:xfrm>
          <a:prstGeom prst="rect">
            <a:avLst/>
          </a:prstGeom>
        </p:spPr>
      </p:pic>
      <p:pic>
        <p:nvPicPr>
          <p:cNvPr id="37" name="Image 36" descr="Une image contenant personne, intérieur, habits&#10;&#10;Description générée automatiquement">
            <a:extLst>
              <a:ext uri="{FF2B5EF4-FFF2-40B4-BE49-F238E27FC236}">
                <a16:creationId xmlns:a16="http://schemas.microsoft.com/office/drawing/2014/main" id="{AE8D61C0-E2C6-4603-BBB8-D78F1B0C34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15" y="1417633"/>
            <a:ext cx="983707" cy="12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9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BFA7A45-90BE-4BA4-BDD5-F916E97D2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" b="11584"/>
          <a:stretch/>
        </p:blipFill>
        <p:spPr>
          <a:xfrm>
            <a:off x="591291" y="0"/>
            <a:ext cx="2302837" cy="9880916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46E91E3-E4EC-4151-B872-7438263DD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" b="1"/>
          <a:stretch/>
        </p:blipFill>
        <p:spPr>
          <a:xfrm>
            <a:off x="3658631" y="289982"/>
            <a:ext cx="2507848" cy="96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6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18686D4-FA45-4CEE-9833-0A834E072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6"/>
          <a:stretch/>
        </p:blipFill>
        <p:spPr>
          <a:xfrm>
            <a:off x="396431" y="62313"/>
            <a:ext cx="2479934" cy="976543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E237FC1-B7D9-406B-BC0A-6953659090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0"/>
          <a:stretch/>
        </p:blipFill>
        <p:spPr>
          <a:xfrm>
            <a:off x="3562165" y="1364664"/>
            <a:ext cx="2669249" cy="702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88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10587</TotalTime>
  <Words>220</Words>
  <Application>Microsoft Office PowerPoint</Application>
  <PresentationFormat>Format A4 (210 x 297 mm)</PresentationFormat>
  <Paragraphs>107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PORTIER Louise</dc:creator>
  <cp:lastModifiedBy>PORTIER Louise</cp:lastModifiedBy>
  <cp:revision>20</cp:revision>
  <dcterms:created xsi:type="dcterms:W3CDTF">2021-09-06T14:51:35Z</dcterms:created>
  <dcterms:modified xsi:type="dcterms:W3CDTF">2021-09-14T14:53:44Z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b7177-c66c-4b22-a350-7ee86f9a1e74_Enabled">
    <vt:lpwstr>true</vt:lpwstr>
  </property>
  <property fmtid="{D5CDD505-2E9C-101B-9397-08002B2CF9AE}" pid="3" name="MSIP_Label_f43b7177-c66c-4b22-a350-7ee86f9a1e74_SetDate">
    <vt:lpwstr>2021-09-14T14:53:44Z</vt:lpwstr>
  </property>
  <property fmtid="{D5CDD505-2E9C-101B-9397-08002B2CF9AE}" pid="4" name="MSIP_Label_f43b7177-c66c-4b22-a350-7ee86f9a1e74_Method">
    <vt:lpwstr>Standard</vt:lpwstr>
  </property>
  <property fmtid="{D5CDD505-2E9C-101B-9397-08002B2CF9AE}" pid="5" name="MSIP_Label_f43b7177-c66c-4b22-a350-7ee86f9a1e74_Name">
    <vt:lpwstr>C1_Internal use</vt:lpwstr>
  </property>
  <property fmtid="{D5CDD505-2E9C-101B-9397-08002B2CF9AE}" pid="6" name="MSIP_Label_f43b7177-c66c-4b22-a350-7ee86f9a1e74_SiteId">
    <vt:lpwstr>e4e1abd9-eac7-4a71-ab52-da5c998aa7ba</vt:lpwstr>
  </property>
  <property fmtid="{D5CDD505-2E9C-101B-9397-08002B2CF9AE}" pid="7" name="MSIP_Label_f43b7177-c66c-4b22-a350-7ee86f9a1e74_ActionId">
    <vt:lpwstr>7968e320-8c7f-49db-8cc9-d4a1e73fee45</vt:lpwstr>
  </property>
  <property fmtid="{D5CDD505-2E9C-101B-9397-08002B2CF9AE}" pid="8" name="MSIP_Label_f43b7177-c66c-4b22-a350-7ee86f9a1e74_ContentBits">
    <vt:lpwstr>2</vt:lpwstr>
  </property>
</Properties>
</file>